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0" r:id="rId3"/>
    <p:sldId id="345" r:id="rId4"/>
    <p:sldId id="357" r:id="rId5"/>
    <p:sldId id="358" r:id="rId6"/>
    <p:sldId id="359" r:id="rId7"/>
    <p:sldId id="351" r:id="rId8"/>
    <p:sldId id="344" r:id="rId9"/>
    <p:sldId id="347" r:id="rId10"/>
    <p:sldId id="348" r:id="rId11"/>
    <p:sldId id="349" r:id="rId12"/>
    <p:sldId id="350" r:id="rId13"/>
    <p:sldId id="346" r:id="rId14"/>
    <p:sldId id="352" r:id="rId15"/>
    <p:sldId id="373" r:id="rId16"/>
    <p:sldId id="353" r:id="rId17"/>
    <p:sldId id="377" r:id="rId18"/>
    <p:sldId id="378" r:id="rId19"/>
    <p:sldId id="379" r:id="rId20"/>
    <p:sldId id="380" r:id="rId21"/>
    <p:sldId id="381" r:id="rId22"/>
    <p:sldId id="382" r:id="rId23"/>
    <p:sldId id="383" r:id="rId24"/>
    <p:sldId id="385" r:id="rId25"/>
    <p:sldId id="384" r:id="rId26"/>
    <p:sldId id="386" r:id="rId27"/>
    <p:sldId id="387" r:id="rId28"/>
    <p:sldId id="388" r:id="rId29"/>
    <p:sldId id="389" r:id="rId30"/>
    <p:sldId id="390" r:id="rId31"/>
    <p:sldId id="391" r:id="rId32"/>
    <p:sldId id="392" r:id="rId33"/>
    <p:sldId id="393" r:id="rId34"/>
    <p:sldId id="394" r:id="rId35"/>
    <p:sldId id="371" r:id="rId36"/>
    <p:sldId id="372" r:id="rId37"/>
    <p:sldId id="395" r:id="rId38"/>
    <p:sldId id="370" r:id="rId39"/>
    <p:sldId id="343" r:id="rId40"/>
    <p:sldId id="354" r:id="rId41"/>
    <p:sldId id="374" r:id="rId42"/>
    <p:sldId id="361" r:id="rId43"/>
    <p:sldId id="362" r:id="rId44"/>
    <p:sldId id="376" r:id="rId45"/>
    <p:sldId id="363" r:id="rId46"/>
    <p:sldId id="364" r:id="rId47"/>
    <p:sldId id="279" r:id="rId48"/>
    <p:sldId id="266" r:id="rId49"/>
    <p:sldId id="365" r:id="rId50"/>
    <p:sldId id="280" r:id="rId51"/>
    <p:sldId id="281" r:id="rId52"/>
    <p:sldId id="282" r:id="rId53"/>
    <p:sldId id="283" r:id="rId54"/>
    <p:sldId id="356" r:id="rId55"/>
    <p:sldId id="355" r:id="rId56"/>
    <p:sldId id="257" r:id="rId57"/>
    <p:sldId id="360" r:id="rId58"/>
    <p:sldId id="369" r:id="rId59"/>
    <p:sldId id="396" r:id="rId60"/>
  </p:sldIdLst>
  <p:sldSz cx="9144000" cy="6858000" type="screen4x3"/>
  <p:notesSz cx="6858000" cy="9144000"/>
  <p:embeddedFontLst>
    <p:embeddedFont>
      <p:font typeface="Calibri (MS)" panose="020B0604020202020204" charset="0"/>
      <p:regular r:id="rId61"/>
    </p:embeddedFont>
    <p:embeddedFont>
      <p:font typeface="Calibri (MS) Bold" panose="020B0604020202020204" charset="0"/>
      <p:regular r:id="rId62"/>
    </p:embeddedFont>
    <p:embeddedFont>
      <p:font typeface="Calibri (MS) Light" panose="020B0604020202020204" charset="0"/>
      <p:regular r:id="rId63"/>
    </p:embeddedFont>
    <p:embeddedFont>
      <p:font typeface="IBM Plex Sans" panose="020B0503050203000203" pitchFamily="34" charset="0"/>
      <p:regular r:id="rId64"/>
      <p:bold r:id="rId65"/>
      <p:italic r:id="rId66"/>
      <p:boldItalic r:id="rId67"/>
    </p:embeddedFont>
    <p:embeddedFont>
      <p:font typeface="IBM Plex Sans Condensed" panose="020B0506050203000203" pitchFamily="34"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2" autoAdjust="0"/>
  </p:normalViewPr>
  <p:slideViewPr>
    <p:cSldViewPr>
      <p:cViewPr varScale="1">
        <p:scale>
          <a:sx n="86" d="100"/>
          <a:sy n="86" d="100"/>
        </p:scale>
        <p:origin x="1382" y="4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8000"/>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3BABA3"/>
          </a:solidFill>
        </p:spPr>
        <p:txBody>
          <a:bodyPr wrap="square" lIns="0" tIns="0" rIns="0" bIns="0" rtlCol="0"/>
          <a:lstStyle/>
          <a:p>
            <a:endParaRPr/>
          </a:p>
        </p:txBody>
      </p:sp>
      <p:sp>
        <p:nvSpPr>
          <p:cNvPr id="17" name="bg object 17"/>
          <p:cNvSpPr/>
          <p:nvPr/>
        </p:nvSpPr>
        <p:spPr>
          <a:xfrm>
            <a:off x="0" y="1123950"/>
            <a:ext cx="9144000" cy="0"/>
          </a:xfrm>
          <a:custGeom>
            <a:avLst/>
            <a:gdLst/>
            <a:ahLst/>
            <a:cxnLst/>
            <a:rect l="l" t="t" r="r" b="b"/>
            <a:pathLst>
              <a:path w="9144000">
                <a:moveTo>
                  <a:pt x="0" y="0"/>
                </a:moveTo>
                <a:lnTo>
                  <a:pt x="9144000" y="0"/>
                </a:lnTo>
              </a:path>
            </a:pathLst>
          </a:custGeom>
          <a:ln w="38100">
            <a:solidFill>
              <a:srgbClr val="3BABA3"/>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902171" y="282786"/>
            <a:ext cx="1718253" cy="555516"/>
          </a:xfrm>
          <a:prstGeom prst="rect">
            <a:avLst/>
          </a:prstGeom>
        </p:spPr>
      </p:pic>
      <p:pic>
        <p:nvPicPr>
          <p:cNvPr id="19" name="bg object 19"/>
          <p:cNvPicPr/>
          <p:nvPr/>
        </p:nvPicPr>
        <p:blipFill>
          <a:blip r:embed="rId3" cstate="print"/>
          <a:stretch>
            <a:fillRect/>
          </a:stretch>
        </p:blipFill>
        <p:spPr>
          <a:xfrm>
            <a:off x="400050" y="281849"/>
            <a:ext cx="434638" cy="495042"/>
          </a:xfrm>
          <a:prstGeom prst="rect">
            <a:avLst/>
          </a:prstGeom>
        </p:spPr>
      </p:pic>
      <p:sp>
        <p:nvSpPr>
          <p:cNvPr id="2" name="Holder 2"/>
          <p:cNvSpPr>
            <a:spLocks noGrp="1"/>
          </p:cNvSpPr>
          <p:nvPr>
            <p:ph type="ctrTitle"/>
          </p:nvPr>
        </p:nvSpPr>
        <p:spPr>
          <a:xfrm>
            <a:off x="2912110" y="2891472"/>
            <a:ext cx="3199129" cy="517525"/>
          </a:xfrm>
          <a:prstGeom prst="rect">
            <a:avLst/>
          </a:prstGeom>
        </p:spPr>
        <p:txBody>
          <a:bodyPr wrap="square" lIns="0" tIns="0" rIns="0" bIns="0">
            <a:spAutoFit/>
          </a:bodyPr>
          <a:lstStyle>
            <a:lvl1pPr>
              <a:defRPr sz="33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2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23039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0.m4a"/><Relationship Id="rId1" Type="http://schemas.openxmlformats.org/officeDocument/2006/relationships/audio" Target="NULL" TargetMode="External"/><Relationship Id="rId5" Type="http://schemas.openxmlformats.org/officeDocument/2006/relationships/image" Target="../media/image11.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1.m4a"/><Relationship Id="rId1" Type="http://schemas.openxmlformats.org/officeDocument/2006/relationships/audio" Target="NULL"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1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hyperlink" Target="https://www.geeksforgeeks.org/what-is-pseudocode-a-complete-tutoria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1.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1.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1.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1.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1.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1.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1.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1.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1.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1.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1.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1.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1.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https://www.geeksforgeeks.org/composite-key-in-sql/" TargetMode="Externa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hyperlink" Target="https://www.w3schools.com/sql/sql_foreignkey.asp" TargetMode="External"/><Relationship Id="rId5" Type="http://schemas.openxmlformats.org/officeDocument/2006/relationships/image" Target="../media/image1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1.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hyperlink" Target="https://www.geeksforgeeks.org/database-schemas/" TargetMode="External"/><Relationship Id="rId5" Type="http://schemas.openxmlformats.org/officeDocument/2006/relationships/image" Target="../media/image11.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1.png"/><Relationship Id="rId5" Type="http://schemas.openxmlformats.org/officeDocument/2006/relationships/image" Target="../media/image45.sv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11.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2.m4a"/><Relationship Id="rId1" Type="http://schemas.microsoft.com/office/2007/relationships/media" Target="../media/media42.m4a"/><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11.png"/><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11.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11.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11.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7.m4a"/><Relationship Id="rId1" Type="http://schemas.microsoft.com/office/2007/relationships/media" Target="../media/media47.m4a"/><Relationship Id="rId5" Type="http://schemas.openxmlformats.org/officeDocument/2006/relationships/image" Target="../media/image11.png"/><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8.m4a"/><Relationship Id="rId1" Type="http://schemas.microsoft.com/office/2007/relationships/media" Target="../media/media48.m4a"/><Relationship Id="rId5" Type="http://schemas.openxmlformats.org/officeDocument/2006/relationships/image" Target="../media/image11.png"/><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hyperlink" Target="https://app.diagrams.net/"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11.png"/><Relationship Id="rId5" Type="http://schemas.openxmlformats.org/officeDocument/2006/relationships/image" Target="../media/image51.png"/><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3.m4a"/><Relationship Id="rId1" Type="http://schemas.microsoft.com/office/2007/relationships/media" Target="../media/media53.m4a"/><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8" Type="http://schemas.openxmlformats.org/officeDocument/2006/relationships/hyperlink" Target="https://www.w3.org/mission/privacy/" TargetMode="External"/><Relationship Id="rId3" Type="http://schemas.openxmlformats.org/officeDocument/2006/relationships/slideLayout" Target="../slideLayouts/slideLayout7.xml"/><Relationship Id="rId7" Type="http://schemas.openxmlformats.org/officeDocument/2006/relationships/hyperlink" Target="https://www.w3.org/mission/internationalization/" TargetMode="External"/><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hyperlink" Target="https://www.w3.org/mission/accessibility/" TargetMode="External"/><Relationship Id="rId5" Type="http://schemas.openxmlformats.org/officeDocument/2006/relationships/hyperlink" Target="https://www.w3.org/standards/" TargetMode="External"/><Relationship Id="rId10" Type="http://schemas.openxmlformats.org/officeDocument/2006/relationships/image" Target="../media/image11.png"/><Relationship Id="rId4" Type="http://schemas.openxmlformats.org/officeDocument/2006/relationships/image" Target="../media/image52.png"/><Relationship Id="rId9" Type="http://schemas.openxmlformats.org/officeDocument/2006/relationships/hyperlink" Target="https://www.w3.org/mission/security/"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11.png"/><Relationship Id="rId5" Type="http://schemas.openxmlformats.org/officeDocument/2006/relationships/hyperlink" Target="https://www.gov.uk/service-manual/helping-people-to-use-your-service/understanding-wcag" TargetMode="External"/><Relationship Id="rId4" Type="http://schemas.openxmlformats.org/officeDocument/2006/relationships/hyperlink" Target="https://www.w3.org/TR/WCAG21/#abstract" TargetMode="Externa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hyperlink" Target="https://www.w3.org/WAI/test-evaluate/preliminary/#interaction" TargetMode="External"/><Relationship Id="rId5" Type="http://schemas.openxmlformats.org/officeDocument/2006/relationships/hyperlink" Target="https://www.w3.org/WAI/test-evaluate/" TargetMode="External"/><Relationship Id="rId4" Type="http://schemas.openxmlformats.org/officeDocument/2006/relationships/hyperlink" Target="https://www.w3.org/WAI/fundamentals/accessibility-intro/" TargetMode="Externa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57.m4a"/><Relationship Id="rId1" Type="http://schemas.openxmlformats.org/officeDocument/2006/relationships/audio" Target="NULL" TargetMode="Externa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8.m4a"/><Relationship Id="rId1" Type="http://schemas.microsoft.com/office/2007/relationships/media" Target="../media/media58.m4a"/><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creately.com/diagram/example/jgq0dnuj1/website-navigation-flow-flowchart" TargetMode="External"/><Relationship Id="rId5" Type="http://schemas.openxmlformats.org/officeDocument/2006/relationships/image" Target="../media/image11.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1.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9.m4a"/><Relationship Id="rId1" Type="http://schemas.openxmlformats.org/officeDocument/2006/relationships/audio" Target="NULL" TargetMode="External"/><Relationship Id="rId5" Type="http://schemas.openxmlformats.org/officeDocument/2006/relationships/image" Target="../media/image1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CABA4"/>
        </a:solidFill>
        <a:effectLst/>
      </p:bgPr>
    </p:bg>
    <p:spTree>
      <p:nvGrpSpPr>
        <p:cNvPr id="1" name=""/>
        <p:cNvGrpSpPr/>
        <p:nvPr/>
      </p:nvGrpSpPr>
      <p:grpSpPr>
        <a:xfrm>
          <a:off x="0" y="0"/>
          <a:ext cx="0" cy="0"/>
          <a:chOff x="0" y="0"/>
          <a:chExt cx="0" cy="0"/>
        </a:xfrm>
      </p:grpSpPr>
      <p:sp>
        <p:nvSpPr>
          <p:cNvPr id="2" name="Freeform 2"/>
          <p:cNvSpPr/>
          <p:nvPr/>
        </p:nvSpPr>
        <p:spPr>
          <a:xfrm>
            <a:off x="742950" y="5353050"/>
            <a:ext cx="677294" cy="57150"/>
          </a:xfrm>
          <a:custGeom>
            <a:avLst/>
            <a:gdLst/>
            <a:ahLst/>
            <a:cxnLst/>
            <a:rect l="l" t="t" r="r" b="b"/>
            <a:pathLst>
              <a:path w="677294" h="57150">
                <a:moveTo>
                  <a:pt x="0" y="0"/>
                </a:moveTo>
                <a:lnTo>
                  <a:pt x="677294" y="0"/>
                </a:lnTo>
                <a:lnTo>
                  <a:pt x="677294" y="57150"/>
                </a:lnTo>
                <a:lnTo>
                  <a:pt x="0" y="571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3" name="Freeform 3"/>
          <p:cNvSpPr/>
          <p:nvPr/>
        </p:nvSpPr>
        <p:spPr>
          <a:xfrm>
            <a:off x="0" y="1104900"/>
            <a:ext cx="9144000" cy="38100"/>
          </a:xfrm>
          <a:custGeom>
            <a:avLst/>
            <a:gdLst/>
            <a:ahLst/>
            <a:cxnLst/>
            <a:rect l="l" t="t" r="r" b="b"/>
            <a:pathLst>
              <a:path w="9144000" h="38100">
                <a:moveTo>
                  <a:pt x="0" y="0"/>
                </a:moveTo>
                <a:lnTo>
                  <a:pt x="9144000" y="0"/>
                </a:lnTo>
                <a:lnTo>
                  <a:pt x="9144000" y="38100"/>
                </a:lnTo>
                <a:lnTo>
                  <a:pt x="0" y="38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4" name="Freeform 4"/>
          <p:cNvSpPr/>
          <p:nvPr/>
        </p:nvSpPr>
        <p:spPr>
          <a:xfrm>
            <a:off x="0" y="6543675"/>
            <a:ext cx="9144000" cy="314325"/>
          </a:xfrm>
          <a:custGeom>
            <a:avLst/>
            <a:gdLst/>
            <a:ahLst/>
            <a:cxnLst/>
            <a:rect l="l" t="t" r="r" b="b"/>
            <a:pathLst>
              <a:path w="9144000" h="314325">
                <a:moveTo>
                  <a:pt x="0" y="0"/>
                </a:moveTo>
                <a:lnTo>
                  <a:pt x="9144000" y="0"/>
                </a:lnTo>
                <a:lnTo>
                  <a:pt x="9144000" y="314325"/>
                </a:lnTo>
                <a:lnTo>
                  <a:pt x="0" y="3143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5" name="Freeform 5"/>
          <p:cNvSpPr/>
          <p:nvPr/>
        </p:nvSpPr>
        <p:spPr>
          <a:xfrm>
            <a:off x="336547" y="218351"/>
            <a:ext cx="2347379" cy="683457"/>
          </a:xfrm>
          <a:custGeom>
            <a:avLst/>
            <a:gdLst/>
            <a:ahLst/>
            <a:cxnLst/>
            <a:rect l="l" t="t" r="r" b="b"/>
            <a:pathLst>
              <a:path w="2347379" h="683457">
                <a:moveTo>
                  <a:pt x="0" y="0"/>
                </a:moveTo>
                <a:lnTo>
                  <a:pt x="2347379" y="0"/>
                </a:lnTo>
                <a:lnTo>
                  <a:pt x="2347379" y="683457"/>
                </a:lnTo>
                <a:lnTo>
                  <a:pt x="0" y="6834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6" name="TextBox 6"/>
          <p:cNvSpPr txBox="1"/>
          <p:nvPr/>
        </p:nvSpPr>
        <p:spPr>
          <a:xfrm>
            <a:off x="7799708" y="6543970"/>
            <a:ext cx="986771" cy="265633"/>
          </a:xfrm>
          <a:prstGeom prst="rect">
            <a:avLst/>
          </a:prstGeom>
        </p:spPr>
        <p:txBody>
          <a:bodyPr lIns="0" tIns="0" rIns="0" bIns="0" rtlCol="0" anchor="t">
            <a:spAutoFit/>
          </a:bodyPr>
          <a:lstStyle/>
          <a:p>
            <a:pPr algn="l">
              <a:lnSpc>
                <a:spcPts val="1998"/>
              </a:lnSpc>
            </a:pPr>
            <a:r>
              <a:rPr lang="en-US" sz="1427">
                <a:solidFill>
                  <a:srgbClr val="000000"/>
                </a:solidFill>
                <a:latin typeface="Calibri (MS)"/>
              </a:rPr>
              <a:t>abertay.ac.uk</a:t>
            </a:r>
          </a:p>
        </p:txBody>
      </p:sp>
      <p:sp>
        <p:nvSpPr>
          <p:cNvPr id="7" name="TextBox 7"/>
          <p:cNvSpPr txBox="1"/>
          <p:nvPr/>
        </p:nvSpPr>
        <p:spPr>
          <a:xfrm>
            <a:off x="720728" y="5564219"/>
            <a:ext cx="822931" cy="372685"/>
          </a:xfrm>
          <a:prstGeom prst="rect">
            <a:avLst/>
          </a:prstGeom>
        </p:spPr>
        <p:txBody>
          <a:bodyPr lIns="0" tIns="0" rIns="0" bIns="0" rtlCol="0" anchor="t">
            <a:spAutoFit/>
          </a:bodyPr>
          <a:lstStyle/>
          <a:p>
            <a:pPr algn="l">
              <a:lnSpc>
                <a:spcPts val="2841"/>
              </a:lnSpc>
            </a:pPr>
            <a:r>
              <a:rPr lang="en-US" sz="2029">
                <a:solidFill>
                  <a:srgbClr val="FFFFFF"/>
                </a:solidFill>
                <a:latin typeface="Calibri (MS)"/>
              </a:rPr>
              <a:t>Abertay</a:t>
            </a:r>
          </a:p>
        </p:txBody>
      </p:sp>
      <p:sp>
        <p:nvSpPr>
          <p:cNvPr id="9" name="TextBox 8">
            <a:extLst>
              <a:ext uri="{FF2B5EF4-FFF2-40B4-BE49-F238E27FC236}">
                <a16:creationId xmlns:a16="http://schemas.microsoft.com/office/drawing/2014/main" id="{097076A3-6853-D6AF-8010-066130C04AC6}"/>
              </a:ext>
            </a:extLst>
          </p:cNvPr>
          <p:cNvSpPr txBox="1"/>
          <p:nvPr/>
        </p:nvSpPr>
        <p:spPr>
          <a:xfrm>
            <a:off x="2924813" y="2852080"/>
            <a:ext cx="3933187" cy="1696234"/>
          </a:xfrm>
          <a:prstGeom prst="rect">
            <a:avLst/>
          </a:prstGeom>
        </p:spPr>
        <p:txBody>
          <a:bodyPr wrap="square" lIns="0" tIns="0" rIns="0" bIns="0" rtlCol="0" anchor="t">
            <a:spAutoFit/>
          </a:bodyPr>
          <a:lstStyle/>
          <a:p>
            <a:pPr algn="ctr">
              <a:lnSpc>
                <a:spcPts val="4518"/>
              </a:lnSpc>
            </a:pPr>
            <a:r>
              <a:rPr lang="en-US" sz="3227" dirty="0">
                <a:solidFill>
                  <a:srgbClr val="FFFFFF"/>
                </a:solidFill>
                <a:latin typeface="Calibri (MS) Bold"/>
              </a:rPr>
              <a:t>Web Development </a:t>
            </a:r>
          </a:p>
          <a:p>
            <a:pPr algn="ctr">
              <a:lnSpc>
                <a:spcPts val="4518"/>
              </a:lnSpc>
            </a:pPr>
            <a:r>
              <a:rPr lang="en-US" sz="3227" dirty="0">
                <a:solidFill>
                  <a:srgbClr val="FFFFFF"/>
                </a:solidFill>
                <a:latin typeface="Calibri (MS) Bold"/>
              </a:rPr>
              <a:t>Week 5</a:t>
            </a:r>
          </a:p>
          <a:p>
            <a:pPr algn="r">
              <a:lnSpc>
                <a:spcPts val="4518"/>
              </a:lnSpc>
            </a:pPr>
            <a:endParaRPr lang="en-US" sz="3227" dirty="0">
              <a:solidFill>
                <a:srgbClr val="FFFFFF"/>
              </a:solidFill>
              <a:latin typeface="Calibri (MS) Bold"/>
            </a:endParaRPr>
          </a:p>
        </p:txBody>
      </p:sp>
      <p:pic>
        <p:nvPicPr>
          <p:cNvPr id="15" name="Audio 14">
            <a:hlinkClick r:id="" action="ppaction://media"/>
            <a:extLst>
              <a:ext uri="{FF2B5EF4-FFF2-40B4-BE49-F238E27FC236}">
                <a16:creationId xmlns:a16="http://schemas.microsoft.com/office/drawing/2014/main" id="{719B9C06-0B8C-8C60-7F9A-E306A02ED5ED}"/>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111"/>
    </mc:Choice>
    <mc:Fallback xmlns="">
      <p:transition spd="slow" advTm="4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Pseudocode The Login Page</a:t>
            </a:r>
            <a:endParaRPr lang="en-US" sz="3304" dirty="0">
              <a:solidFill>
                <a:srgbClr val="000000"/>
              </a:solidFill>
              <a:latin typeface="Calibri (MS) Light"/>
            </a:endParaRPr>
          </a:p>
        </p:txBody>
      </p:sp>
      <p:pic>
        <p:nvPicPr>
          <p:cNvPr id="7" name="Picture 6">
            <a:extLst>
              <a:ext uri="{FF2B5EF4-FFF2-40B4-BE49-F238E27FC236}">
                <a16:creationId xmlns:a16="http://schemas.microsoft.com/office/drawing/2014/main" id="{80DD74E9-1999-82E3-B0E7-A0D7DD6065E8}"/>
              </a:ext>
            </a:extLst>
          </p:cNvPr>
          <p:cNvPicPr>
            <a:picLocks noChangeAspect="1"/>
          </p:cNvPicPr>
          <p:nvPr/>
        </p:nvPicPr>
        <p:blipFill>
          <a:blip r:embed="rId4"/>
          <a:stretch>
            <a:fillRect/>
          </a:stretch>
        </p:blipFill>
        <p:spPr>
          <a:xfrm>
            <a:off x="0" y="2057400"/>
            <a:ext cx="7056892" cy="4808076"/>
          </a:xfrm>
          <a:prstGeom prst="rect">
            <a:avLst/>
          </a:prstGeom>
        </p:spPr>
      </p:pic>
      <p:sp>
        <p:nvSpPr>
          <p:cNvPr id="2" name="TextBox 1">
            <a:extLst>
              <a:ext uri="{FF2B5EF4-FFF2-40B4-BE49-F238E27FC236}">
                <a16:creationId xmlns:a16="http://schemas.microsoft.com/office/drawing/2014/main" id="{8C7D45A2-A7F0-FCD2-9235-F9C65EC11FCF}"/>
              </a:ext>
            </a:extLst>
          </p:cNvPr>
          <p:cNvSpPr txBox="1"/>
          <p:nvPr/>
        </p:nvSpPr>
        <p:spPr>
          <a:xfrm>
            <a:off x="3113203" y="1981200"/>
            <a:ext cx="6019799" cy="2585323"/>
          </a:xfrm>
          <a:prstGeom prst="rect">
            <a:avLst/>
          </a:prstGeom>
          <a:solidFill>
            <a:schemeClr val="bg1"/>
          </a:solidFill>
          <a:ln>
            <a:solidFill>
              <a:schemeClr val="tx1"/>
            </a:solidFill>
          </a:ln>
        </p:spPr>
        <p:txBody>
          <a:bodyPr wrap="square">
            <a:spAutoFit/>
          </a:bodyPr>
          <a:lstStyle/>
          <a:p>
            <a:r>
              <a:rPr lang="en-GB" dirty="0"/>
              <a:t>HTML content for login page:</a:t>
            </a:r>
          </a:p>
          <a:p>
            <a:r>
              <a:rPr lang="en-GB" dirty="0"/>
              <a:t>    - Title: "Login Page“</a:t>
            </a:r>
          </a:p>
          <a:p>
            <a:r>
              <a:rPr lang="en-GB" dirty="0"/>
              <a:t>    - Heading: "This is the login page“</a:t>
            </a:r>
          </a:p>
          <a:p>
            <a:r>
              <a:rPr lang="en-GB" dirty="0"/>
              <a:t>    - Login form:</a:t>
            </a:r>
          </a:p>
          <a:p>
            <a:r>
              <a:rPr lang="en-GB" dirty="0"/>
              <a:t>       * Input field for userName</a:t>
            </a:r>
          </a:p>
          <a:p>
            <a:r>
              <a:rPr lang="en-GB" dirty="0"/>
              <a:t>       * Password field for userPassword</a:t>
            </a:r>
          </a:p>
          <a:p>
            <a:r>
              <a:rPr lang="en-GB" dirty="0"/>
              <a:t>       * Hidden input field for ' CSRF token’ </a:t>
            </a:r>
          </a:p>
          <a:p>
            <a:r>
              <a:rPr lang="en-GB" dirty="0"/>
              <a:t>       * Submit button labeled "Login“</a:t>
            </a:r>
          </a:p>
          <a:p>
            <a:r>
              <a:rPr lang="en-GB" dirty="0"/>
              <a:t>- Link to signup page: "Don't Have an account? Click to Signup"</a:t>
            </a:r>
          </a:p>
        </p:txBody>
      </p:sp>
      <p:pic>
        <p:nvPicPr>
          <p:cNvPr id="6" name="Audio 5">
            <a:hlinkClick r:id="" action="ppaction://media"/>
            <a:extLst>
              <a:ext uri="{FF2B5EF4-FFF2-40B4-BE49-F238E27FC236}">
                <a16:creationId xmlns:a16="http://schemas.microsoft.com/office/drawing/2014/main" id="{748B549D-47AA-038A-EDDD-98BA248066B2}"/>
              </a:ext>
            </a:extLst>
          </p:cNvPr>
          <p:cNvPicPr>
            <a:picLocks noChangeAspect="1"/>
          </p:cNvPicPr>
          <p:nvPr>
            <a:audioFile r:link="rId1"/>
            <p:extLst>
              <p:ext uri="{DAA4B4D4-6D71-4841-9C94-3DE7FCFB9230}">
                <p14:media xmlns:p14="http://schemas.microsoft.com/office/powerpoint/2010/main" r:embed="rId2">
                  <p14:trim end="1180.8798"/>
                </p14:media>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548992843"/>
      </p:ext>
    </p:extLst>
  </p:cSld>
  <p:clrMapOvr>
    <a:masterClrMapping/>
  </p:clrMapOvr>
  <mc:AlternateContent xmlns:mc="http://schemas.openxmlformats.org/markup-compatibility/2006">
    <mc:Choice xmlns:p14="http://schemas.microsoft.com/office/powerpoint/2010/main" Requires="p14">
      <p:transition spd="slow" p14:dur="2000" advTm="31303"/>
    </mc:Choice>
    <mc:Fallback>
      <p:transition spd="slow" advTm="31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535" x="317500" y="2051050"/>
          <p14:tracePt t="6540" x="508000" y="1993900"/>
          <p14:tracePt t="6551" x="711200" y="1955800"/>
          <p14:tracePt t="6558" x="876300" y="1924050"/>
          <p14:tracePt t="6577" x="1200150" y="1847850"/>
          <p14:tracePt t="6591" x="1422400" y="1797050"/>
          <p14:tracePt t="6605" x="1498600" y="1784350"/>
          <p14:tracePt t="6626" x="1644650" y="1758950"/>
          <p14:tracePt t="6639" x="1746250" y="1758950"/>
          <p14:tracePt t="6660" x="1860550" y="1771650"/>
          <p14:tracePt t="6674" x="1873250" y="1771650"/>
          <p14:tracePt t="6688" x="1892300" y="1790700"/>
          <p14:tracePt t="6709" x="1917700" y="1841500"/>
          <p14:tracePt t="6723" x="1943100" y="1873250"/>
          <p14:tracePt t="6743" x="1987550" y="1968500"/>
          <p14:tracePt t="6757" x="2044700" y="2057400"/>
          <p14:tracePt t="6771" x="2070100" y="2095500"/>
          <p14:tracePt t="6792" x="2165350" y="2235200"/>
          <p14:tracePt t="6806" x="2235200" y="2330450"/>
          <p14:tracePt t="6827" x="2317750" y="2432050"/>
          <p14:tracePt t="6841" x="2406650" y="2533650"/>
          <p14:tracePt t="6862" x="2508250" y="2622550"/>
          <p14:tracePt t="6876" x="2616200" y="2705100"/>
          <p14:tracePt t="6889" x="2724150" y="2774950"/>
          <p14:tracePt t="6910" x="2857500" y="2825750"/>
          <p14:tracePt t="6924" x="3067050" y="2876550"/>
          <p14:tracePt t="6938" x="3143250" y="2901950"/>
          <p14:tracePt t="6959" x="3346450" y="2914650"/>
          <p14:tracePt t="6973" x="3479800" y="2914650"/>
          <p14:tracePt t="6993" x="3663950" y="2940050"/>
          <p14:tracePt t="7008" x="3714750" y="2952750"/>
          <p14:tracePt t="7028" x="3765550" y="2965450"/>
          <p14:tracePt t="7042" x="3784600" y="2978150"/>
          <p14:tracePt t="7056" x="3797300" y="2978150"/>
          <p14:tracePt t="7077" x="3810000" y="2978150"/>
          <p14:tracePt t="7091" x="3835400" y="2971800"/>
          <p14:tracePt t="7112" x="3873500" y="2971800"/>
          <p14:tracePt t="7125" x="3873500" y="2959100"/>
          <p14:tracePt t="7139" x="3879850" y="2959100"/>
          <p14:tracePt t="7165" x="3879850" y="2946400"/>
          <p14:tracePt t="7174" x="3886200" y="2933700"/>
          <p14:tracePt t="7195" x="3892550" y="2889250"/>
          <p14:tracePt t="7209" x="3930650" y="2838450"/>
          <p14:tracePt t="7223" x="3917950" y="2794000"/>
          <p14:tracePt t="7244" x="3911600" y="2755900"/>
          <p14:tracePt t="7258" x="3911600" y="2686050"/>
          <p14:tracePt t="7278" x="3930650" y="2616200"/>
          <p14:tracePt t="7293" x="3930650" y="2603500"/>
          <p14:tracePt t="7306" x="3930650" y="2578100"/>
          <p14:tracePt t="7327" x="3924300" y="2552700"/>
          <p14:tracePt t="7448" x="3924300" y="2540000"/>
          <p14:tracePt t="7463" x="3924300" y="2527300"/>
          <p14:tracePt t="7471" x="3924300" y="2501900"/>
          <p14:tracePt t="7476" x="3930650" y="2482850"/>
          <p14:tracePt t="7487" x="3943350" y="2470150"/>
          <p14:tracePt t="7494" x="3943350" y="2451100"/>
          <p14:tracePt t="7507" x="3943350" y="2425700"/>
          <p14:tracePt t="7528" x="3943350" y="2381250"/>
          <p14:tracePt t="7542" x="3943350" y="2355850"/>
          <p14:tracePt t="7556" x="3937000" y="2355850"/>
          <p14:tracePt t="7577" x="3892550" y="2330450"/>
          <p14:tracePt t="7591" x="3835400" y="2317750"/>
          <p14:tracePt t="7612" x="3765550" y="2317750"/>
          <p14:tracePt t="7626" x="3714750" y="2298700"/>
          <p14:tracePt t="7639" x="3670300" y="2298700"/>
          <p14:tracePt t="7660" x="3651250" y="2286000"/>
          <p14:tracePt t="7674" x="3619500" y="2266950"/>
          <p14:tracePt t="7695" x="3562350" y="2235200"/>
          <p14:tracePt t="7709" x="3549650" y="2228850"/>
          <p14:tracePt t="7723" x="3543300" y="2216150"/>
          <p14:tracePt t="7744" x="3524250" y="2184400"/>
          <p14:tracePt t="7757" x="3524250" y="2178050"/>
          <p14:tracePt t="7778" x="3517900" y="2165350"/>
          <p14:tracePt t="7792" x="3517900" y="2152650"/>
          <p14:tracePt t="7806" x="3517900" y="2139950"/>
          <p14:tracePt t="7831" x="3517900" y="2127250"/>
          <p14:tracePt t="7840" x="3511550" y="2127250"/>
          <p14:tracePt t="7862" x="3486150" y="2114550"/>
          <p14:tracePt t="7876" x="3473450" y="2114550"/>
          <p14:tracePt t="7889" x="3416300" y="2114550"/>
          <p14:tracePt t="7910" x="3352800" y="2127250"/>
          <p14:tracePt t="7924" x="3314700" y="2133600"/>
          <p14:tracePt t="7945" x="3282950" y="2146300"/>
          <p14:tracePt t="8016" x="3282950" y="2139950"/>
          <p14:tracePt t="8022" x="3308350" y="2120900"/>
          <p14:tracePt t="8039" x="3340100" y="2101850"/>
          <p14:tracePt t="8047" x="3352800" y="2095500"/>
          <p14:tracePt t="8052" x="3378200" y="2089150"/>
          <p14:tracePt t="8063" x="3409950" y="2089150"/>
          <p14:tracePt t="8077" x="3448050" y="2082800"/>
          <p14:tracePt t="8090" x="3460750" y="2082800"/>
          <p14:tracePt t="8112" x="3467100" y="2089150"/>
          <p14:tracePt t="8126" x="3467100" y="2114550"/>
          <p14:tracePt t="8139" x="3467100" y="2133600"/>
          <p14:tracePt t="8160" x="3448050" y="2222500"/>
          <p14:tracePt t="8174" x="3441700" y="2273300"/>
          <p14:tracePt t="8195" x="3441700" y="2381250"/>
          <p14:tracePt t="8209" x="3441700" y="2559050"/>
          <p14:tracePt t="8230" x="3429000" y="2787650"/>
          <p14:tracePt t="8244" x="3416300" y="3035300"/>
          <p14:tracePt t="8258" x="3397250" y="3257550"/>
          <p14:tracePt t="8278" x="3397250" y="3498850"/>
          <p14:tracePt t="8292" x="3416300" y="3568700"/>
          <p14:tracePt t="8313" x="3454400" y="3689350"/>
          <p14:tracePt t="8327" x="3467100" y="3714750"/>
          <p14:tracePt t="8341" x="3473450" y="3752850"/>
          <p14:tracePt t="8362" x="3479800" y="3790950"/>
          <p14:tracePt t="8376" x="3498850" y="3810000"/>
          <p14:tracePt t="8396" x="3498850" y="3829050"/>
          <p14:tracePt t="8410" x="3498850" y="3848100"/>
          <p14:tracePt t="8424" x="3492500" y="3898900"/>
          <p14:tracePt t="8445" x="3473450" y="3968750"/>
          <p14:tracePt t="8459" x="3435350" y="4044950"/>
          <p14:tracePt t="8479" x="3384550" y="4140200"/>
          <p14:tracePt t="8494" x="3384550" y="4178300"/>
          <p14:tracePt t="8507" x="3384550" y="4248150"/>
          <p14:tracePt t="8528" x="3384550" y="4330700"/>
          <p14:tracePt t="8563" x="3390900" y="4387850"/>
          <p14:tracePt t="8577" x="3397250" y="4432300"/>
          <p14:tracePt t="8591" x="3403600" y="4457700"/>
          <p14:tracePt t="8612" x="3416300" y="4476750"/>
          <p14:tracePt t="8829" x="3416300" y="4470400"/>
          <p14:tracePt t="8843" x="3416300" y="4457700"/>
          <p14:tracePt t="8865" x="3416300" y="4451350"/>
          <p14:tracePt t="8893" x="3409950" y="4445000"/>
          <p14:tracePt t="8911" x="3409950" y="4438650"/>
          <p14:tracePt t="8927" x="3409950" y="4425950"/>
          <p14:tracePt t="8951" x="3409950" y="4419600"/>
          <p14:tracePt t="8965" x="3409950" y="4413250"/>
          <p14:tracePt t="8983" x="3409950" y="4406900"/>
          <p14:tracePt t="8999" x="3409950" y="4400550"/>
          <p14:tracePt t="9181" x="3409950" y="4394200"/>
          <p14:tracePt t="9196" x="3409950" y="4387850"/>
          <p14:tracePt t="9207" x="3397250" y="4381500"/>
          <p14:tracePt t="9223" x="3397250" y="4368800"/>
          <p14:tracePt t="9230" x="3384550" y="4368800"/>
          <p14:tracePt t="9237" x="3384550" y="4356100"/>
          <p14:tracePt t="9254" x="3365500" y="4343400"/>
          <p14:tracePt t="9261" x="3359150" y="4337050"/>
          <p14:tracePt t="9278" x="3346450" y="4330700"/>
          <p14:tracePt t="9292" x="3346450" y="4324350"/>
          <p14:tracePt t="9313" x="3314700" y="4286250"/>
          <p14:tracePt t="9327" x="3302000" y="4273550"/>
          <p14:tracePt t="9340" x="3295650" y="4267200"/>
          <p14:tracePt t="9361" x="3276600" y="4241800"/>
          <p14:tracePt t="9375" x="3276600" y="4216400"/>
          <p14:tracePt t="9396" x="3251200" y="4184650"/>
          <p14:tracePt t="9410" x="3213100" y="4133850"/>
          <p14:tracePt t="9424" x="3175000" y="4083050"/>
          <p14:tracePt t="9445" x="3136900" y="4013200"/>
          <p14:tracePt t="9459" x="3098800" y="3956050"/>
          <p14:tracePt t="9480" x="3054350" y="3867150"/>
          <p14:tracePt t="9493" x="3035300" y="3829050"/>
          <p14:tracePt t="9507" x="2984500" y="3740150"/>
          <p14:tracePt t="9528" x="2876550" y="3581400"/>
          <p14:tracePt t="9542" x="2838450" y="3530600"/>
          <p14:tracePt t="9563" x="2667000" y="3384550"/>
          <p14:tracePt t="9577" x="2546350" y="3302000"/>
          <p14:tracePt t="9591" x="2419350" y="3232150"/>
          <p14:tracePt t="9612" x="2311400" y="3175000"/>
          <p14:tracePt t="9625" x="2197100" y="3136900"/>
          <p14:tracePt t="9646" x="2006600" y="3079750"/>
          <p14:tracePt t="9660" x="1930400" y="3067050"/>
          <p14:tracePt t="9674" x="1784350" y="3054350"/>
          <p14:tracePt t="9695" x="1492250" y="3054350"/>
          <p14:tracePt t="9709" x="1352550" y="3054350"/>
          <p14:tracePt t="9730" x="1003300" y="3054350"/>
          <p14:tracePt t="9744" x="863600" y="3054350"/>
          <p14:tracePt t="9764" x="730250" y="3054350"/>
          <p14:tracePt t="9778" x="717550" y="3054350"/>
          <p14:tracePt t="9792" x="717550" y="3041650"/>
          <p14:tracePt t="9813" x="774700" y="3003550"/>
          <p14:tracePt t="9827" x="812800" y="2990850"/>
          <p14:tracePt t="9847" x="990600" y="2946400"/>
          <p14:tracePt t="9862" x="1092200" y="2914650"/>
          <p14:tracePt t="9875" x="1130300" y="2914650"/>
          <p14:tracePt t="9896" x="1187450" y="2901950"/>
          <p14:tracePt t="9910" x="1181100" y="2908300"/>
          <p14:tracePt t="9931" x="1130300" y="2927350"/>
          <p14:tracePt t="9945" x="1003300" y="2965450"/>
          <p14:tracePt t="9959" x="850900" y="3022600"/>
          <p14:tracePt t="9980" x="666750" y="3098800"/>
          <p14:tracePt t="9994" x="469900" y="3194050"/>
          <p14:tracePt t="10014" x="228600" y="3333750"/>
          <p14:tracePt t="10028" x="171450" y="3365500"/>
          <p14:tracePt t="10042" x="139700" y="3429000"/>
          <p14:tracePt t="10063" x="215900" y="3524250"/>
          <p14:tracePt t="10077" x="368300" y="3568700"/>
          <p14:tracePt t="10098" x="647700" y="3619500"/>
          <p14:tracePt t="10111" x="946150" y="3625850"/>
          <p14:tracePt t="10125" x="1219200" y="3625850"/>
          <p14:tracePt t="10146" x="1416050" y="3625850"/>
          <p14:tracePt t="10160" x="1562100" y="3625850"/>
          <p14:tracePt t="10181" x="1670050" y="3625850"/>
          <p14:tracePt t="10195" x="1746250" y="3625850"/>
          <p14:tracePt t="10209" x="1790700" y="3625850"/>
          <p14:tracePt t="10230" x="1816100" y="3625850"/>
          <p14:tracePt t="10255" x="1828800" y="3632200"/>
          <p14:tracePt t="10264" x="1841500" y="3638550"/>
          <p14:tracePt t="10278" x="1854200" y="3638550"/>
          <p14:tracePt t="10292" x="1866900" y="3644900"/>
          <p14:tracePt t="10313" x="1936750" y="3657600"/>
          <p14:tracePt t="10327" x="1962150" y="3657600"/>
          <p14:tracePt t="10348" x="1974850" y="3670300"/>
          <p14:tracePt t="10361" x="1987550" y="3670300"/>
          <p14:tracePt t="10529" x="1987550" y="3663950"/>
          <p14:tracePt t="10550" x="1987550" y="3651250"/>
          <p14:tracePt t="10557" x="1987550" y="3625850"/>
          <p14:tracePt t="10567" x="2006600" y="3613150"/>
          <p14:tracePt t="10574" x="2019300" y="3587750"/>
          <p14:tracePt t="10581" x="2038350" y="3556000"/>
          <p14:tracePt t="10598" x="2057400" y="3536950"/>
          <p14:tracePt t="10612" x="2101850" y="3486150"/>
          <p14:tracePt t="10625" x="2139950" y="3448050"/>
          <p14:tracePt t="10647" x="2152650" y="3435350"/>
          <p14:tracePt t="10660" x="2159000" y="3422650"/>
          <p14:tracePt t="10681" x="2165350" y="3409950"/>
          <p14:tracePt t="10695" x="2108200" y="3397250"/>
          <p14:tracePt t="10711" x="2076450" y="3397250"/>
          <p14:tracePt t="10729" x="2006600" y="3397250"/>
          <p14:tracePt t="10743" x="1943100" y="3397250"/>
          <p14:tracePt t="10764" x="1873250" y="3397250"/>
          <p14:tracePt t="10778" x="1841500" y="3403600"/>
          <p14:tracePt t="10792" x="1828800" y="3403600"/>
          <p14:tracePt t="10839" x="1854200" y="3403600"/>
          <p14:tracePt t="10845" x="1873250" y="3403600"/>
          <p14:tracePt t="10854" x="1917700" y="3403600"/>
          <p14:tracePt t="10862" x="1987550" y="3403600"/>
          <p14:tracePt t="10875" x="2063750" y="3403600"/>
          <p14:tracePt t="10896" x="2273300" y="3409950"/>
          <p14:tracePt t="10910" x="2336800" y="3429000"/>
          <p14:tracePt t="10931" x="2349500" y="3448050"/>
          <p14:tracePt t="10945" x="2317750" y="3479800"/>
          <p14:tracePt t="10959" x="2254250" y="3517900"/>
          <p14:tracePt t="10980" x="2152650" y="3549650"/>
          <p14:tracePt t="10993" x="1993900" y="3594100"/>
          <p14:tracePt t="11014" x="1803400" y="3651250"/>
          <p14:tracePt t="11028" x="1790700" y="3670300"/>
          <p14:tracePt t="11047" x="1790700" y="3676650"/>
          <p14:tracePt t="11063" x="1809750" y="3689350"/>
          <p14:tracePt t="11077" x="1822450" y="3689350"/>
          <p14:tracePt t="11098" x="1898650" y="3708400"/>
          <p14:tracePt t="11112" x="1981200" y="3733800"/>
          <p14:tracePt t="11126" x="2057400" y="3752850"/>
          <p14:tracePt t="11146" x="2114550" y="3765550"/>
          <p14:tracePt t="11160" x="2159000" y="3790950"/>
          <p14:tracePt t="11181" x="2165350" y="3835400"/>
          <p14:tracePt t="11195" x="2165350" y="3860800"/>
          <p14:tracePt t="11209" x="2139950" y="3911600"/>
          <p14:tracePt t="11229" x="2076450" y="4000500"/>
          <p14:tracePt t="11243" x="2057400" y="4019550"/>
          <p14:tracePt t="11264" x="2044700" y="4070350"/>
          <p14:tracePt t="11278" x="2051050" y="4102100"/>
          <p14:tracePt t="11299" x="2101850" y="4133850"/>
          <p14:tracePt t="11313" x="2133600" y="4152900"/>
          <p14:tracePt t="11327" x="2152650" y="4178300"/>
          <p14:tracePt t="11347" x="2165350" y="4197350"/>
          <p14:tracePt t="11361" x="2165350" y="4222750"/>
          <p14:tracePt t="11383" x="2146300" y="4260850"/>
          <p14:tracePt t="11396" x="2120900" y="4286250"/>
          <p14:tracePt t="11410" x="2114550" y="4286250"/>
          <p14:tracePt t="11431" x="2101850" y="4311650"/>
          <p14:tracePt t="11465" x="2101850" y="4318000"/>
          <p14:tracePt t="11479" x="2095500" y="4337050"/>
          <p14:tracePt t="11492" x="2089150" y="4343400"/>
          <p14:tracePt t="11511" x="2089150" y="4349750"/>
          <p14:tracePt t="11516" x="2089150" y="4356100"/>
          <p14:tracePt t="11528" x="2089150" y="4368800"/>
          <p14:tracePt t="11549" x="2089150" y="4375150"/>
          <p14:tracePt t="11563" x="2089150" y="4387850"/>
          <p14:tracePt t="11576" x="2089150" y="4394200"/>
          <p14:tracePt t="11598" x="2089150" y="4406900"/>
          <p14:tracePt t="11612" x="2089150" y="4413250"/>
          <p14:tracePt t="11632" x="2089150" y="4425950"/>
          <p14:tracePt t="11646" x="2089150" y="4438650"/>
          <p14:tracePt t="11660" x="2089150" y="4451350"/>
          <p14:tracePt t="11681" x="2089150" y="4457700"/>
          <p14:tracePt t="11695" x="2089150" y="4464050"/>
          <p14:tracePt t="11719" x="2082800" y="4464050"/>
          <p14:tracePt t="11824" x="2070100" y="4464050"/>
          <p14:tracePt t="11837" x="2057400" y="4464050"/>
          <p14:tracePt t="11847" x="2032000" y="4464050"/>
          <p14:tracePt t="11853" x="2019300" y="4464050"/>
          <p14:tracePt t="11861" x="2006600" y="4464050"/>
          <p14:tracePt t="11882" x="1974850" y="4470400"/>
          <p14:tracePt t="11896" x="1962150" y="4476750"/>
          <p14:tracePt t="11983" x="1955800" y="4476750"/>
          <p14:tracePt t="11990" x="1949450" y="4476750"/>
          <p14:tracePt t="12007" x="1943100" y="4476750"/>
          <p14:tracePt t="12021" x="1930400" y="4476750"/>
          <p14:tracePt t="12037" x="1924050" y="4470400"/>
          <p14:tracePt t="12042" x="1924050" y="4457700"/>
          <p14:tracePt t="12055" x="1924050" y="4451350"/>
          <p14:tracePt t="12063" x="1911350" y="4438650"/>
          <p14:tracePt t="12076" x="1911350" y="4432300"/>
          <p14:tracePt t="12098" x="1898650" y="4356100"/>
          <p14:tracePt t="12112" x="1885950" y="4210050"/>
          <p14:tracePt t="12132" x="1847850" y="4025900"/>
          <p14:tracePt t="12146" x="1790700" y="3784600"/>
          <p14:tracePt t="12160" x="1765300" y="3549650"/>
          <p14:tracePt t="12181" x="1765300" y="3302000"/>
          <p14:tracePt t="12195" x="1790700" y="3041650"/>
          <p14:tracePt t="12216" x="1797050" y="2673350"/>
          <p14:tracePt t="12230" x="1790700" y="2590800"/>
          <p14:tracePt t="12243" x="1765300" y="2457450"/>
          <p14:tracePt t="12264" x="1765300" y="2425700"/>
          <p14:tracePt t="12278" x="1771650" y="2413000"/>
          <p14:tracePt t="12299" x="1809750" y="2419350"/>
          <p14:tracePt t="12313" x="1835150" y="2476500"/>
          <p14:tracePt t="12327" x="1854200" y="2533650"/>
          <p14:tracePt t="12347" x="1873250" y="2635250"/>
          <p14:tracePt t="12362" x="1898650" y="2743200"/>
          <p14:tracePt t="12382" x="1955800" y="2901950"/>
          <p14:tracePt t="12396" x="1974850" y="2946400"/>
          <p14:tracePt t="12410" x="2019300" y="3054350"/>
          <p14:tracePt t="12431" x="2114550" y="3270250"/>
          <p14:tracePt t="12445" x="2146300" y="3359150"/>
          <p14:tracePt t="12466" x="2222500" y="3638550"/>
          <p14:tracePt t="12480" x="2286000" y="3829050"/>
          <p14:tracePt t="12493" x="2324100" y="3981450"/>
          <p14:tracePt t="12514" x="2393950" y="4152900"/>
          <p14:tracePt t="12528" x="2432050" y="4298950"/>
          <p14:tracePt t="12549" x="2463800" y="4432300"/>
          <p14:tracePt t="12563" x="2463800" y="4464050"/>
          <p14:tracePt t="12583" x="2463800" y="4495800"/>
          <p14:tracePt t="12598" x="2457450" y="4508500"/>
          <p14:tracePt t="12612" x="2457450" y="4514850"/>
          <p14:tracePt t="12632" x="2457450" y="4527550"/>
          <p14:tracePt t="12646" x="2457450" y="4533900"/>
          <p14:tracePt t="12667" x="2457450" y="4572000"/>
          <p14:tracePt t="12681" x="2470150" y="4591050"/>
          <p14:tracePt t="12695" x="2470150" y="4603750"/>
          <p14:tracePt t="12896" x="2476500" y="4603750"/>
          <p14:tracePt t="12904" x="2482850" y="4603750"/>
          <p14:tracePt t="12933" x="2495550" y="4603750"/>
          <p14:tracePt t="12943" x="2508250" y="4591050"/>
          <p14:tracePt t="12950" x="2514600" y="4584700"/>
          <p14:tracePt t="12957" x="2546350" y="4578350"/>
          <p14:tracePt t="12966" x="2559050" y="4559300"/>
          <p14:tracePt t="12979" x="2571750" y="4552950"/>
          <p14:tracePt t="13000" x="2603500" y="4527550"/>
          <p14:tracePt t="13015" x="2609850" y="4508500"/>
          <p14:tracePt t="13028" x="2616200" y="4508500"/>
          <p14:tracePt t="13049" x="2635250" y="4508500"/>
          <p14:tracePt t="13063" x="2641600" y="4495800"/>
          <p14:tracePt t="13084" x="2660650" y="4495800"/>
          <p14:tracePt t="13098" x="2679700" y="4483100"/>
          <p14:tracePt t="13111" x="2686050" y="4476750"/>
          <p14:tracePt t="13132" x="2686050" y="4470400"/>
          <p14:tracePt t="13146" x="2686050" y="4464050"/>
          <p14:tracePt t="13167" x="2692400" y="4451350"/>
          <p14:tracePt t="13182" x="2692400" y="4445000"/>
          <p14:tracePt t="13195" x="2692400" y="4438650"/>
          <p14:tracePt t="13216" x="2692400" y="4413250"/>
          <p14:tracePt t="13229" x="2692400" y="4406900"/>
          <p14:tracePt t="13250" x="2698750" y="4375150"/>
          <p14:tracePt t="13265" x="2724150" y="4337050"/>
          <p14:tracePt t="13278" x="2724150" y="4273550"/>
          <p14:tracePt t="13299" x="2724150" y="4203700"/>
          <p14:tracePt t="13313" x="2755900" y="4140200"/>
          <p14:tracePt t="13334" x="2762250" y="4095750"/>
          <p14:tracePt t="13347" x="2774950" y="4025900"/>
          <p14:tracePt t="13361" x="2800350" y="3962400"/>
          <p14:tracePt t="13383" x="2857500" y="3848100"/>
          <p14:tracePt t="13396" x="2870200" y="3803650"/>
          <p14:tracePt t="13417" x="2927350" y="3683000"/>
          <p14:tracePt t="13431" x="2965450" y="3594100"/>
          <p14:tracePt t="13445" x="2984500" y="3536950"/>
          <p14:tracePt t="13466" x="3016250" y="3441700"/>
          <p14:tracePt t="13480" x="3028950" y="3384550"/>
          <p14:tracePt t="13501" x="3035300" y="3346450"/>
          <p14:tracePt t="13514" x="3035300" y="3314700"/>
          <p14:tracePt t="13528" x="3041650" y="3295650"/>
          <p14:tracePt t="13549" x="3041650" y="3270250"/>
          <p14:tracePt t="13563" x="3041650" y="3251200"/>
          <p14:tracePt t="13584" x="3041650" y="3225800"/>
          <p14:tracePt t="13598" x="3041650" y="3181350"/>
          <p14:tracePt t="13611" x="3041650" y="3168650"/>
          <p14:tracePt t="13633" x="3041650" y="3124200"/>
          <p14:tracePt t="13646" x="3041650" y="3117850"/>
          <p14:tracePt t="13712" x="3041650" y="3105150"/>
          <p14:tracePt t="13725" x="3048000" y="3079750"/>
          <p14:tracePt t="13735" x="3048000" y="3067050"/>
          <p14:tracePt t="13743" x="3054350" y="3060700"/>
          <p14:tracePt t="13750" x="3054350" y="3054350"/>
          <p14:tracePt t="13764" x="3060700" y="3041650"/>
          <p14:tracePt t="13778" x="3060700" y="3016250"/>
          <p14:tracePt t="13799" x="3073400" y="2997200"/>
          <p14:tracePt t="13813" x="3073400" y="2990850"/>
          <p14:tracePt t="13834" x="3092450" y="2952750"/>
          <p14:tracePt t="13848" x="3105150" y="2940050"/>
          <p14:tracePt t="13862" x="3111500" y="2927350"/>
          <p14:tracePt t="13883" x="3136900" y="2901950"/>
          <p14:tracePt t="13896" x="3162300" y="2870200"/>
          <p14:tracePt t="13917" x="3187700" y="2857500"/>
          <p14:tracePt t="13931" x="3206750" y="2844800"/>
          <p14:tracePt t="13945" x="3232150" y="2832100"/>
          <p14:tracePt t="13966" x="3289300" y="2832100"/>
          <p14:tracePt t="13980" x="3302000" y="2819400"/>
          <p14:tracePt t="14000" x="3333750" y="2819400"/>
          <p14:tracePt t="14014" x="3346450" y="2819400"/>
          <p14:tracePt t="14028" x="3352800" y="2819400"/>
          <p14:tracePt t="14049" x="3371850" y="2813050"/>
          <p14:tracePt t="14063" x="3378200" y="2806700"/>
          <p14:tracePt t="14084" x="3384550" y="2800350"/>
          <p14:tracePt t="14097" x="3384550" y="2794000"/>
          <p14:tracePt t="14119" x="3384550" y="2787650"/>
          <p14:tracePt t="14133" x="3397250" y="2787650"/>
          <p14:tracePt t="14146" x="3397250" y="2774950"/>
          <p14:tracePt t="14167" x="3403600" y="2768600"/>
          <p14:tracePt t="14181" x="3403600" y="2762250"/>
          <p14:tracePt t="14239" x="3403600" y="2755900"/>
          <p14:tracePt t="14296" x="3403600" y="2749550"/>
          <p14:tracePt t="14309" x="3397250" y="2749550"/>
          <p14:tracePt t="14317" x="3390900" y="2743200"/>
          <p14:tracePt t="14322" x="3384550" y="2743200"/>
          <p14:tracePt t="14333" x="3371850" y="2730500"/>
          <p14:tracePt t="14347" x="3359150" y="2730500"/>
          <p14:tracePt t="14368" x="3340100" y="2730500"/>
          <p14:tracePt t="14382" x="3327400" y="2717800"/>
          <p14:tracePt t="14396" x="3308350" y="2717800"/>
          <p14:tracePt t="14417" x="3289300" y="2692400"/>
          <p14:tracePt t="14431" x="3244850" y="2679700"/>
          <p14:tracePt t="14451" x="3200400" y="2673350"/>
          <p14:tracePt t="14465" x="3149600" y="2654300"/>
          <p14:tracePt t="14479" x="3105150" y="2647950"/>
          <p14:tracePt t="14500" x="3048000" y="2635250"/>
          <p14:tracePt t="14514" x="2990850" y="2616200"/>
          <p14:tracePt t="14535" x="2908300" y="2616200"/>
          <p14:tracePt t="14549" x="2882900" y="2616200"/>
          <p14:tracePt t="14563" x="2806700" y="2616200"/>
          <p14:tracePt t="14584" x="2635250" y="2616200"/>
          <p14:tracePt t="14597" x="2501900" y="2616200"/>
          <p14:tracePt t="14618" x="2400300" y="2616200"/>
          <p14:tracePt t="14632" x="2292350" y="2628900"/>
          <p14:tracePt t="14646" x="2260600" y="2635250"/>
          <p14:tracePt t="14667" x="2228850" y="2641600"/>
          <p14:tracePt t="14681" x="2209800" y="2654300"/>
          <p14:tracePt t="14702" x="2146300" y="2667000"/>
          <p14:tracePt t="14716" x="2089150" y="2673350"/>
          <p14:tracePt t="14729" x="2019300" y="2692400"/>
          <p14:tracePt t="14751" x="1924050" y="2724150"/>
          <p14:tracePt t="14764" x="1911350" y="2730500"/>
          <p14:tracePt t="14785" x="1898650" y="2743200"/>
          <p14:tracePt t="14799" x="1885950" y="2749550"/>
          <p14:tracePt t="14813" x="1879600" y="2755900"/>
          <p14:tracePt t="14847" x="1879600" y="2762250"/>
          <p14:tracePt t="14853" x="1879600" y="2768600"/>
          <p14:tracePt t="14868" x="1879600" y="2774950"/>
          <p14:tracePt t="14882" x="1898650" y="2781300"/>
          <p14:tracePt t="14896" x="1924050" y="2787650"/>
          <p14:tracePt t="14917" x="1962150" y="2787650"/>
          <p14:tracePt t="14931" x="2006600" y="2787650"/>
          <p14:tracePt t="14952" x="2108200" y="2787650"/>
          <p14:tracePt t="14965" x="2165350" y="2787650"/>
          <p14:tracePt t="14979" x="2292350" y="2787650"/>
          <p14:tracePt t="15000" x="2482850" y="2787650"/>
          <p14:tracePt t="15014" x="2603500" y="2787650"/>
          <p14:tracePt t="15035" x="2705100" y="2787650"/>
          <p14:tracePt t="15049" x="2800350" y="2794000"/>
          <p14:tracePt t="15063" x="2889250" y="2794000"/>
          <p14:tracePt t="15084" x="2965450" y="2794000"/>
          <p14:tracePt t="15097" x="3022600" y="2794000"/>
          <p14:tracePt t="15118" x="3105150" y="2787650"/>
          <p14:tracePt t="15132" x="3117850" y="2774950"/>
          <p14:tracePt t="15146" x="3143250" y="2774950"/>
          <p14:tracePt t="15167" x="3175000" y="2762250"/>
          <p14:tracePt t="15181" x="3181350" y="2762250"/>
          <p14:tracePt t="15202" x="3194050" y="2749550"/>
          <p14:tracePt t="15215" x="3206750" y="2749550"/>
          <p14:tracePt t="15229" x="3206750" y="2743200"/>
          <p14:tracePt t="15254" x="3206750" y="2736850"/>
          <p14:tracePt t="15264" x="3181350" y="2736850"/>
          <p14:tracePt t="15285" x="3092450" y="2736850"/>
          <p14:tracePt t="15299" x="3035300" y="2736850"/>
          <p14:tracePt t="15313" x="2882900" y="2762250"/>
          <p14:tracePt t="15334" x="2514600" y="2838450"/>
          <p14:tracePt t="15348" x="2393950" y="2876550"/>
          <p14:tracePt t="15368" x="2197100" y="2933700"/>
          <p14:tracePt t="15382" x="2184400" y="2946400"/>
          <p14:tracePt t="15447" x="2209800" y="2940050"/>
          <p14:tracePt t="15463" x="2222500" y="2940050"/>
          <p14:tracePt t="15470" x="2254250" y="2933700"/>
          <p14:tracePt t="15477" x="2292350" y="2921000"/>
          <p14:tracePt t="15486" x="2343150" y="2908300"/>
          <p14:tracePt t="15500" x="2482850" y="2870200"/>
          <p14:tracePt t="15514" x="2559050" y="2857500"/>
          <p14:tracePt t="15535" x="2743200" y="2806700"/>
          <p14:tracePt t="15549" x="2832100" y="2781300"/>
          <p14:tracePt t="15570" x="2863850" y="2774950"/>
          <p14:tracePt t="15583" x="2870200" y="2774950"/>
          <p14:tracePt t="15631" x="2844800" y="2774950"/>
          <p14:tracePt t="15639" x="2806700" y="2781300"/>
          <p14:tracePt t="15645" x="2787650" y="2787650"/>
          <p14:tracePt t="15655" x="2762250" y="2794000"/>
          <p14:tracePt t="15667" x="2635250" y="2825750"/>
          <p14:tracePt t="15681" x="2559050" y="2844800"/>
          <p14:tracePt t="15703" x="2216150" y="2908300"/>
          <p14:tracePt t="15716" x="2133600" y="2927350"/>
          <p14:tracePt t="15737" x="2051050" y="2971800"/>
          <p14:tracePt t="15750" x="2051050" y="2984500"/>
          <p14:tracePt t="15764" x="2051050" y="2997200"/>
          <p14:tracePt t="15785" x="2057400" y="3016250"/>
          <p14:tracePt t="15799" x="2076450" y="3035300"/>
          <p14:tracePt t="15820" x="2139950" y="3054350"/>
          <p14:tracePt t="15834" x="2190750" y="3054350"/>
          <p14:tracePt t="15847" x="2292350" y="3054350"/>
          <p14:tracePt t="15869" x="2400300" y="3035300"/>
          <p14:tracePt t="15882" x="2508250" y="2978150"/>
          <p14:tracePt t="15903" x="2673350" y="2882900"/>
          <p14:tracePt t="15917" x="2813050" y="2819400"/>
          <p14:tracePt t="15931" x="2882900" y="2794000"/>
          <p14:tracePt t="15951" x="3060700" y="2724150"/>
          <p14:tracePt t="15965" x="3105150" y="2705100"/>
          <p14:tracePt t="15987" x="3200400" y="2660650"/>
          <p14:tracePt t="16000" x="3244850" y="2635250"/>
          <p14:tracePt t="16014" x="3295650" y="2609850"/>
          <p14:tracePt t="16035" x="3333750" y="2590800"/>
          <p14:tracePt t="16049" x="3365500" y="2584450"/>
          <p14:tracePt t="16133" x="3359150" y="2584450"/>
          <p14:tracePt t="16141" x="3327400" y="2584450"/>
          <p14:tracePt t="16146" x="3314700" y="2590800"/>
          <p14:tracePt t="16311" x="3321050" y="2578100"/>
          <p14:tracePt t="16316" x="3346450" y="2571750"/>
          <p14:tracePt t="16334" x="3371850" y="2552700"/>
          <p14:tracePt t="16340" x="3422650" y="2508250"/>
          <p14:tracePt t="16351" x="3454400" y="2470150"/>
          <p14:tracePt t="16368" x="3505200" y="2406650"/>
          <p14:tracePt t="16382" x="3524250" y="2349500"/>
          <p14:tracePt t="16403" x="3543300" y="2286000"/>
          <p14:tracePt t="16417" x="3549650" y="2190750"/>
          <p14:tracePt t="16431" x="3549650" y="2133600"/>
          <p14:tracePt t="16452" x="3549650" y="2076450"/>
          <p14:tracePt t="16465" x="3543300" y="2070100"/>
          <p14:tracePt t="16493" x="3543300" y="2089150"/>
          <p14:tracePt t="16500" x="3543300" y="2120900"/>
          <p14:tracePt t="16517" x="3536950" y="2159000"/>
          <p14:tracePt t="16535" x="3505200" y="2235200"/>
          <p14:tracePt t="16549" x="3505200" y="2247900"/>
          <p14:tracePt t="16569" x="3473450" y="2374900"/>
          <p14:tracePt t="16584" x="3454400" y="2495550"/>
          <p14:tracePt t="16598" x="3448050" y="2559050"/>
          <p14:tracePt t="16619" x="3422650" y="2743200"/>
          <p14:tracePt t="16632" x="3416300" y="2889250"/>
          <p14:tracePt t="16653" x="3371850" y="3136900"/>
          <p14:tracePt t="16667" x="3340100" y="3238500"/>
          <p14:tracePt t="16681" x="3302000" y="3397250"/>
          <p14:tracePt t="16701" x="3251200" y="3632200"/>
          <p14:tracePt t="16715" x="3238500" y="3702050"/>
          <p14:tracePt t="16737" x="3219450" y="3841750"/>
          <p14:tracePt t="16750" x="3213100" y="3879850"/>
          <p14:tracePt t="16771" x="3194050" y="3911600"/>
          <p14:tracePt t="16785" x="3194050" y="3924300"/>
          <p14:tracePt t="16799" x="3187700" y="3943350"/>
          <p14:tracePt t="16819" x="3175000" y="3962400"/>
          <p14:tracePt t="16834" x="3149600" y="3981450"/>
          <p14:tracePt t="16935" x="3143250" y="3975100"/>
          <p14:tracePt t="16951" x="3130550" y="3962400"/>
          <p14:tracePt t="16959" x="3117850" y="3937000"/>
          <p14:tracePt t="16964" x="3098800" y="3911600"/>
          <p14:tracePt t="16974" x="3079750" y="3886200"/>
          <p14:tracePt t="16986" x="3060700" y="3848100"/>
          <p14:tracePt t="17000" x="3009900" y="3810000"/>
          <p14:tracePt t="17021" x="2959100" y="3765550"/>
          <p14:tracePt t="17035" x="2946400" y="3733800"/>
          <p14:tracePt t="17049" x="2933700" y="3683000"/>
          <p14:tracePt t="17070" x="2921000" y="3587750"/>
          <p14:tracePt t="17083" x="2895600" y="3473450"/>
          <p14:tracePt t="17104" x="2844800" y="3340100"/>
          <p14:tracePt t="17118" x="2781300" y="3270250"/>
          <p14:tracePt t="17132" x="2749550" y="3232150"/>
          <p14:tracePt t="17153" x="2717800" y="3200400"/>
          <p14:tracePt t="17167" x="2698750" y="3175000"/>
          <p14:tracePt t="17188" x="2667000" y="3162300"/>
          <p14:tracePt t="17201" x="2647950" y="3155950"/>
          <p14:tracePt t="17215" x="2622550" y="3149600"/>
          <p14:tracePt t="17237" x="2622550" y="3143250"/>
          <p14:tracePt t="17263" x="2622550" y="3130550"/>
          <p14:tracePt t="17271" x="2622550" y="3117850"/>
          <p14:tracePt t="17285" x="2628900" y="3092450"/>
          <p14:tracePt t="17299" x="2635250" y="3060700"/>
          <p14:tracePt t="17320" x="2654300" y="3035300"/>
          <p14:tracePt t="17334" x="2667000" y="3003550"/>
          <p14:tracePt t="17354" x="2698750" y="2965450"/>
          <p14:tracePt t="17368" x="2705100" y="2927350"/>
          <p14:tracePt t="17382" x="2705100" y="2914650"/>
          <p14:tracePt t="17403" x="2717800" y="2876550"/>
          <p14:tracePt t="17417" x="2705100" y="2857500"/>
          <p14:tracePt t="17438" x="2679700" y="2825750"/>
          <p14:tracePt t="17452" x="2667000" y="2806700"/>
          <p14:tracePt t="17465" x="2667000" y="2800350"/>
          <p14:tracePt t="17486" x="2654300" y="2794000"/>
          <p14:tracePt t="17500" x="2641600" y="2794000"/>
          <p14:tracePt t="17521" x="2590800" y="2806700"/>
          <p14:tracePt t="17535" x="2578100" y="2813050"/>
          <p14:tracePt t="17558" x="2578100" y="2819400"/>
          <p14:tracePt t="17569" x="2578100" y="2825750"/>
          <p14:tracePt t="17583" x="2578100" y="2832100"/>
          <p14:tracePt t="17605" x="2578100" y="2838450"/>
          <p14:tracePt t="17618" x="2578100" y="2844800"/>
          <p14:tracePt t="17632" x="2578100" y="2851150"/>
          <p14:tracePt t="17653" x="2584450" y="2863850"/>
          <p14:tracePt t="17667" x="2609850" y="2863850"/>
          <p14:tracePt t="17688" x="2628900" y="2863850"/>
          <p14:tracePt t="17701" x="2635250" y="2863850"/>
          <p14:tracePt t="17716" x="2641600" y="2857500"/>
          <p14:tracePt t="17736" x="2647950" y="2857500"/>
          <p14:tracePt t="17750" x="2673350" y="2857500"/>
          <p14:tracePt t="17771" x="2692400" y="2857500"/>
          <p14:tracePt t="17785" x="2705100" y="2857500"/>
          <p14:tracePt t="17821" x="2698750" y="2857500"/>
          <p14:tracePt t="17847" x="2692400" y="2857500"/>
          <p14:tracePt t="17853" x="2686050" y="2857500"/>
          <p14:tracePt t="17863" x="2673350" y="2863850"/>
          <p14:tracePt t="17870" x="2660650" y="2863850"/>
          <p14:tracePt t="17882" x="2635250" y="2863850"/>
          <p14:tracePt t="17903" x="2578100" y="2863850"/>
          <p14:tracePt t="17917" x="2565400" y="2870200"/>
          <p14:tracePt t="17938" x="2565400" y="2876550"/>
          <p14:tracePt t="18029" x="2552700" y="2882900"/>
          <p14:tracePt t="18036" x="2552700" y="2889250"/>
          <p14:tracePt t="18061" x="2552700" y="2895600"/>
          <p14:tracePt t="18127" x="2552700" y="2901950"/>
          <p14:tracePt t="18151" x="2571750" y="2901950"/>
          <p14:tracePt t="18159" x="2590800" y="2901950"/>
          <p14:tracePt t="18160" x="2628900" y="2889250"/>
          <p14:tracePt t="18175" x="2654300" y="2870200"/>
          <p14:tracePt t="18188" x="2692400" y="2844800"/>
          <p14:tracePt t="18201" x="2762250" y="2794000"/>
          <p14:tracePt t="18223" x="2857500" y="2749550"/>
          <p14:tracePt t="18237" x="2908300" y="2724150"/>
          <p14:tracePt t="18250" x="2940050" y="2717800"/>
          <p14:tracePt t="18271" x="2997200" y="2698750"/>
          <p14:tracePt t="18285" x="3060700" y="2673350"/>
          <p14:tracePt t="18305" x="3092450" y="2673350"/>
          <p14:tracePt t="18320" x="3155950" y="2660650"/>
          <p14:tracePt t="18334" x="3200400" y="2641600"/>
          <p14:tracePt t="18354" x="3244850" y="2622550"/>
          <p14:tracePt t="18368" x="3251200" y="2616200"/>
          <p14:tracePt t="18389" x="3282950" y="2597150"/>
          <p14:tracePt t="18403" x="3308350" y="2584450"/>
          <p14:tracePt t="18417" x="3333750" y="2565400"/>
          <p14:tracePt t="18438" x="3352800" y="2552700"/>
          <p14:tracePt t="18452" x="3371850" y="2540000"/>
          <p14:tracePt t="18472" x="3371850" y="2533650"/>
          <p14:tracePt t="18486" x="3371850" y="2527300"/>
          <p14:tracePt t="18500" x="3378200" y="2527300"/>
          <p14:tracePt t="18521" x="3384550" y="2520950"/>
          <p14:tracePt t="18535" x="3384550" y="2514600"/>
          <p14:tracePt t="18760" x="3378200" y="2527300"/>
          <p14:tracePt t="18775" x="3352800" y="2546350"/>
          <p14:tracePt t="18782" x="3314700" y="2584450"/>
          <p14:tracePt t="18789" x="3282950" y="2609850"/>
          <p14:tracePt t="18799" x="3263900" y="2647950"/>
          <p14:tracePt t="18806" x="3257550" y="2660650"/>
          <p14:tracePt t="18820" x="3232150" y="2692400"/>
          <p14:tracePt t="18833" x="3187700" y="2762250"/>
          <p14:tracePt t="18855" x="3136900" y="2870200"/>
          <p14:tracePt t="18868" x="3124200" y="2908300"/>
          <p14:tracePt t="18889" x="3111500" y="2971800"/>
          <p14:tracePt t="19005" x="3117850" y="2971800"/>
          <p14:tracePt t="19095" x="3130550" y="2971800"/>
          <p14:tracePt t="19101" x="3130550" y="2965450"/>
          <p14:tracePt t="19111" x="3143250" y="2959100"/>
          <p14:tracePt t="19118" x="3162300" y="2952750"/>
          <p14:tracePt t="19139" x="3213100" y="2921000"/>
          <p14:tracePt t="19153" x="3251200" y="2914650"/>
          <p14:tracePt t="19167" x="3295650" y="2889250"/>
          <p14:tracePt t="19188" x="3308350" y="2882900"/>
          <p14:tracePt t="19202" x="3333750" y="2876550"/>
          <p14:tracePt t="19222" x="3390900" y="2863850"/>
          <p14:tracePt t="19236" x="3403600" y="2863850"/>
          <p14:tracePt t="19360" x="3397250" y="2863850"/>
          <p14:tracePt t="19373" x="3384550" y="2870200"/>
          <p14:tracePt t="19381" x="3365500" y="2882900"/>
          <p14:tracePt t="19382" x="3327400" y="2908300"/>
          <p14:tracePt t="19397" x="3289300" y="2940050"/>
          <p14:tracePt t="19407" x="3270250" y="2952750"/>
          <p14:tracePt t="19417" x="3238500" y="2984500"/>
          <p14:tracePt t="19438" x="3124200" y="3111500"/>
          <p14:tracePt t="19451" x="3086100" y="3162300"/>
          <p14:tracePt t="19472" x="2971800" y="3327400"/>
          <p14:tracePt t="19486" x="2889250" y="3454400"/>
          <p14:tracePt t="19507" x="2844800" y="3517900"/>
          <p14:tracePt t="19521" x="2698750" y="3689350"/>
          <p14:tracePt t="19535" x="2622550" y="3771900"/>
          <p14:tracePt t="19555" x="2527300" y="3873500"/>
          <p14:tracePt t="19570" x="2508250" y="3905250"/>
          <p14:tracePt t="19584" x="2476500" y="3937000"/>
          <p14:tracePt t="19605" x="2463800" y="3962400"/>
          <p14:tracePt t="19618" x="2457450" y="3968750"/>
          <p14:tracePt t="19639" x="2438400" y="3981450"/>
          <p14:tracePt t="19653" x="2432050" y="3987800"/>
          <p14:tracePt t="19674" x="2419350" y="3994150"/>
          <p14:tracePt t="19688" x="2419350" y="4000500"/>
          <p14:tracePt t="19808" x="2425700" y="3987800"/>
          <p14:tracePt t="19814" x="2438400" y="3975100"/>
          <p14:tracePt t="19820" x="2463800" y="3956050"/>
          <p14:tracePt t="19831" x="2482850" y="3943350"/>
          <p14:tracePt t="19840" x="2495550" y="3924300"/>
          <p14:tracePt t="19855" x="2508250" y="3924300"/>
          <p14:tracePt t="19868" x="2520950" y="3911600"/>
          <p14:tracePt t="19903" x="2546350" y="3886200"/>
          <p14:tracePt t="19924" x="2597150" y="3854450"/>
          <p14:tracePt t="19938" x="2628900" y="3829050"/>
          <p14:tracePt t="19951" x="2686050" y="3790950"/>
          <p14:tracePt t="19972" x="2774950" y="3727450"/>
          <p14:tracePt t="19986" x="2882900" y="3657600"/>
          <p14:tracePt t="20007" x="2889250" y="3651250"/>
          <p14:tracePt t="20021" x="2895600" y="3651250"/>
          <p14:tracePt t="20055" x="2895600" y="3638550"/>
          <p14:tracePt t="20079" x="2882900" y="3625850"/>
          <p14:tracePt t="20084" x="2870200" y="3625850"/>
          <p14:tracePt t="20095" x="2857500" y="3625850"/>
          <p14:tracePt t="20104" x="2844800" y="3625850"/>
          <p14:tracePt t="20118" x="2819400" y="3625850"/>
          <p14:tracePt t="20157" x="2819400" y="3632200"/>
          <p14:tracePt t="20167" x="2806700" y="3651250"/>
          <p14:tracePt t="20174" x="2806700" y="3676650"/>
          <p14:tracePt t="20188" x="2806700" y="3689350"/>
          <p14:tracePt t="20201" x="2787650" y="3727450"/>
          <p14:tracePt t="20222" x="2762250" y="3765550"/>
          <p14:tracePt t="20237" x="2749550" y="3810000"/>
          <p14:tracePt t="20257" x="2724150" y="3841750"/>
          <p14:tracePt t="20271" x="2711450" y="3892550"/>
          <p14:tracePt t="20285" x="2686050" y="3956050"/>
          <p14:tracePt t="20306" x="2647950" y="4006850"/>
          <p14:tracePt t="20320" x="2628900" y="4057650"/>
          <p14:tracePt t="20340" x="2603500" y="4102100"/>
          <p14:tracePt t="20367" x="2603500" y="4114800"/>
          <p14:tracePt t="20382" x="2603500" y="4121150"/>
          <p14:tracePt t="20391" x="2603500" y="4140200"/>
          <p14:tracePt t="20403" x="2603500" y="4152900"/>
          <p14:tracePt t="20424" x="2616200" y="4184650"/>
          <p14:tracePt t="20438" x="2616200" y="4197350"/>
          <p14:tracePt t="20451" x="2628900" y="4216400"/>
          <p14:tracePt t="20472" x="2616200" y="4298950"/>
          <p14:tracePt t="20486" x="2616200" y="4324350"/>
          <p14:tracePt t="20507" x="2590800" y="4419600"/>
          <p14:tracePt t="20521" x="2565400" y="4470400"/>
          <p14:tracePt t="20535" x="2520950" y="4521200"/>
          <p14:tracePt t="20556" x="2489200" y="4565650"/>
          <p14:tracePt t="20570" x="2438400" y="4622800"/>
          <p14:tracePt t="20590" x="2381250" y="4711700"/>
          <p14:tracePt t="20605" x="2343150" y="4743450"/>
          <p14:tracePt t="20618" x="2247900" y="4819650"/>
          <p14:tracePt t="20639" x="2139950" y="4876800"/>
          <p14:tracePt t="20653" x="2070100" y="4895850"/>
          <p14:tracePt t="20674" x="2032000" y="4908550"/>
          <p14:tracePt t="20688" x="1987550" y="4921250"/>
          <p14:tracePt t="20701" x="1962150" y="4927600"/>
          <p14:tracePt t="20722" x="1917700" y="4940300"/>
          <p14:tracePt t="20736" x="1905000" y="4946650"/>
          <p14:tracePt t="20757" x="1898650" y="4946650"/>
          <p14:tracePt t="20888" x="1898650" y="4940300"/>
          <p14:tracePt t="20895" x="1898650" y="4927600"/>
          <p14:tracePt t="20917" x="1898650" y="4914900"/>
          <p14:tracePt t="20924" x="1892300" y="4908550"/>
          <p14:tracePt t="20937" x="1879600" y="4895850"/>
          <p14:tracePt t="20958" x="1854200" y="4883150"/>
          <p14:tracePt t="20972" x="1835150" y="4883150"/>
          <p14:tracePt t="20986" x="1828800" y="4883150"/>
          <p14:tracePt t="21007" x="1803400" y="4883150"/>
          <p14:tracePt t="21021" x="1784350" y="4883150"/>
          <p14:tracePt t="21042" x="1765300" y="4883150"/>
          <p14:tracePt t="21056" x="1733550" y="4889500"/>
          <p14:tracePt t="21070" x="1695450" y="4895850"/>
          <p14:tracePt t="21090" x="1682750" y="4895850"/>
          <p14:tracePt t="21150" x="1689100" y="4895850"/>
          <p14:tracePt t="21157" x="1714500" y="4889500"/>
          <p14:tracePt t="21163" x="1733550" y="4883150"/>
          <p14:tracePt t="21174" x="1771650" y="4864100"/>
          <p14:tracePt t="21188" x="1822450" y="4845050"/>
          <p14:tracePt t="21208" x="1949450" y="4768850"/>
          <p14:tracePt t="21222" x="2006600" y="4737100"/>
          <p14:tracePt t="21236" x="2133600" y="4654550"/>
          <p14:tracePt t="21257" x="2286000" y="4565650"/>
          <p14:tracePt t="21271" x="2451100" y="4451350"/>
          <p14:tracePt t="21292" x="2679700" y="4298950"/>
          <p14:tracePt t="21306" x="2921000" y="4083050"/>
          <p14:tracePt t="21319" x="3149600" y="3867150"/>
          <p14:tracePt t="21341" x="3409950" y="3594100"/>
          <p14:tracePt t="21354" x="3562350" y="3473450"/>
          <p14:tracePt t="21375" x="3670300" y="3390900"/>
          <p14:tracePt t="21389" x="3759200" y="3321050"/>
          <p14:tracePt t="21403" x="3822700" y="3289300"/>
          <p14:tracePt t="21424" x="3854450" y="3270250"/>
          <p14:tracePt t="21438" x="3860800" y="3257550"/>
          <p14:tracePt t="21458" x="3879850" y="3244850"/>
          <p14:tracePt t="21472" x="3892550" y="3238500"/>
          <p14:tracePt t="21486" x="3892550" y="3232150"/>
          <p14:tracePt t="21584" x="3879850" y="3244850"/>
          <p14:tracePt t="21591" x="3860800" y="3257550"/>
          <p14:tracePt t="21597" x="3829050" y="3276600"/>
          <p14:tracePt t="21607" x="3790950" y="3302000"/>
          <p14:tracePt t="21625" x="3714750" y="3365500"/>
          <p14:tracePt t="21639" x="3651250" y="3435350"/>
          <p14:tracePt t="21653" x="3587750" y="3505200"/>
          <p14:tracePt t="21674" x="3530600" y="3575050"/>
          <p14:tracePt t="21688" x="3473450" y="3670300"/>
          <p14:tracePt t="21709" x="3416300" y="3771900"/>
          <p14:tracePt t="21723" x="3340100" y="3879850"/>
          <p14:tracePt t="21736" x="3276600" y="3981450"/>
          <p14:tracePt t="21757" x="3213100" y="4070350"/>
          <p14:tracePt t="21771" x="3155950" y="4146550"/>
          <p14:tracePt t="21792" x="3105150" y="4260850"/>
          <p14:tracePt t="21805" x="3092450" y="4298950"/>
          <p14:tracePt t="21819" x="3073400" y="4375150"/>
          <p14:tracePt t="21840" x="3035300" y="4457700"/>
          <p14:tracePt t="21854" x="3022600" y="4483100"/>
          <p14:tracePt t="21903" x="3022600" y="4495800"/>
          <p14:tracePt t="21917" x="3022600" y="4508500"/>
          <p14:tracePt t="21925" x="3016250" y="4521200"/>
          <p14:tracePt t="21931" x="3016250" y="4540250"/>
          <p14:tracePt t="21941" x="3016250" y="4552950"/>
          <p14:tracePt t="21959" x="3003550" y="4584700"/>
          <p14:tracePt t="21973" x="3003550" y="4622800"/>
          <p14:tracePt t="21987" x="2990850" y="4622800"/>
          <p14:tracePt t="22007" x="2946400" y="4635500"/>
          <p14:tracePt t="22215" x="2946400" y="4641850"/>
          <p14:tracePt t="22217" x="2952750" y="4654550"/>
          <p14:tracePt t="22236" x="2965450" y="4667250"/>
          <p14:tracePt t="22243" x="2965450" y="4679950"/>
          <p14:tracePt t="22257" x="2965450" y="4711700"/>
          <p14:tracePt t="22271" x="2946400" y="4749800"/>
          <p14:tracePt t="22292" x="2940050" y="4813300"/>
          <p14:tracePt t="22306" x="2940050" y="4883150"/>
          <p14:tracePt t="22319" x="2940050" y="4927600"/>
          <p14:tracePt t="22340" x="2914650" y="5041900"/>
          <p14:tracePt t="22354" x="2901950" y="5080000"/>
          <p14:tracePt t="22375" x="2825750" y="5213350"/>
          <p14:tracePt t="22389" x="2774950" y="5283200"/>
          <p14:tracePt t="22403" x="2743200" y="5302250"/>
          <p14:tracePt t="22424" x="2635250" y="5365750"/>
          <p14:tracePt t="22438" x="2559050" y="5391150"/>
          <p14:tracePt t="22459" x="2476500" y="5403850"/>
          <p14:tracePt t="22472" x="2374900" y="5403850"/>
          <p14:tracePt t="22493" x="2203450" y="5403850"/>
          <p14:tracePt t="22507" x="2089150" y="5403850"/>
          <p14:tracePt t="22521" x="2025650" y="5410200"/>
          <p14:tracePt t="22542" x="1892300" y="5416550"/>
          <p14:tracePt t="22556" x="1866900" y="5416550"/>
          <p14:tracePt t="22576" x="1854200" y="5416550"/>
          <p14:tracePt t="22599" x="1841500" y="5416550"/>
          <p14:tracePt t="22604" x="1841500" y="5410200"/>
          <p14:tracePt t="22663" x="1841500" y="5397500"/>
          <p14:tracePt t="22671" x="1847850" y="5384800"/>
          <p14:tracePt t="22685" x="1847850" y="5372100"/>
          <p14:tracePt t="22693" x="1847850" y="5353050"/>
          <p14:tracePt t="22698" x="1860550" y="5346700"/>
          <p14:tracePt t="22709" x="1860550" y="5334000"/>
          <p14:tracePt t="22723" x="1860550" y="5302250"/>
          <p14:tracePt t="22743" x="1860550" y="5257800"/>
          <p14:tracePt t="22757" x="1854200" y="5251450"/>
          <p14:tracePt t="22771" x="1854200" y="5245100"/>
          <p14:tracePt t="22792" x="1828800" y="5219700"/>
          <p14:tracePt t="22806" x="1816100" y="5207000"/>
          <p14:tracePt t="22826" x="1765300" y="5143500"/>
          <p14:tracePt t="22840" x="1733550" y="5099050"/>
          <p14:tracePt t="22854" x="1708150" y="5067300"/>
          <p14:tracePt t="22875" x="1676400" y="5054600"/>
          <p14:tracePt t="22889" x="1657350" y="5041900"/>
          <p14:tracePt t="22910" x="1644650" y="5041900"/>
          <p14:tracePt t="22927" x="1644650" y="5035550"/>
          <p14:tracePt t="23106" x="1638300" y="5035550"/>
          <p14:tracePt t="23168" x="1631950" y="5035550"/>
          <p14:tracePt t="23177" x="1625600" y="5035550"/>
          <p14:tracePt t="23197" x="1619250" y="5048250"/>
          <p14:tracePt t="23202" x="1612900" y="5060950"/>
          <p14:tracePt t="23213" x="1606550" y="5067300"/>
          <p14:tracePt t="23222" x="1606550" y="5080000"/>
          <p14:tracePt t="23243" x="1593850" y="5092700"/>
          <p14:tracePt t="23257" x="1587500" y="5099050"/>
          <p14:tracePt t="23271" x="1581150" y="5118100"/>
          <p14:tracePt t="23292" x="1581150" y="5137150"/>
          <p14:tracePt t="23306" x="1574800" y="5156200"/>
          <p14:tracePt t="23326" x="1574800" y="5187950"/>
          <p14:tracePt t="23341" x="1574800" y="5200650"/>
          <p14:tracePt t="23354" x="1574800" y="5213350"/>
          <p14:tracePt t="23375" x="1568450" y="5251450"/>
          <p14:tracePt t="23390" x="1568450" y="5257800"/>
          <p14:tracePt t="23410" x="1555750" y="5289550"/>
          <p14:tracePt t="23424" x="1549400" y="5314950"/>
          <p14:tracePt t="23438" x="1543050" y="5321300"/>
          <p14:tracePt t="23459" x="1543050" y="5346700"/>
          <p14:tracePt t="23472" x="1543050" y="5365750"/>
          <p14:tracePt t="23493" x="1543050" y="5397500"/>
          <p14:tracePt t="23507" x="1543050" y="5416550"/>
          <p14:tracePt t="23521" x="1549400" y="5441950"/>
          <p14:tracePt t="23541" x="1549400" y="5473700"/>
          <p14:tracePt t="23556" x="1549400" y="5480050"/>
          <p14:tracePt t="23576" x="1555750" y="5499100"/>
          <p14:tracePt t="23590" x="1555750" y="5511800"/>
          <p14:tracePt t="23611" x="1555750" y="5518150"/>
          <p14:tracePt t="23635" x="1555750" y="5524500"/>
          <p14:tracePt t="23644" x="1555750" y="5530850"/>
          <p14:tracePt t="23660" x="1555750" y="5537200"/>
          <p14:tracePt t="23677" x="1555750" y="5549900"/>
          <p14:tracePt t="23703" x="1555750" y="5556250"/>
          <p14:tracePt t="23709" x="1555750" y="5562600"/>
          <p14:tracePt t="24018" x="1568450" y="5562600"/>
          <p14:tracePt t="24031" x="1574800" y="5556250"/>
          <p14:tracePt t="24035" x="1574800" y="5549900"/>
          <p14:tracePt t="24041" x="1581150" y="5543550"/>
          <p14:tracePt t="24055" x="1600200" y="5511800"/>
          <p14:tracePt t="24077" x="1619250" y="5448300"/>
          <p14:tracePt t="24090" x="1625600" y="5384800"/>
          <p14:tracePt t="24111" x="1638300" y="5327650"/>
          <p14:tracePt t="24125" x="1644650" y="5302250"/>
          <p14:tracePt t="24139" x="1644650" y="5232400"/>
          <p14:tracePt t="24160" x="1651000" y="5130800"/>
          <p14:tracePt t="24174" x="1651000" y="5092700"/>
          <p14:tracePt t="24194" x="1670050" y="5016500"/>
          <p14:tracePt t="24209" x="1670050" y="5003800"/>
          <p14:tracePt t="24222" x="1670050" y="4991100"/>
          <p14:tracePt t="24243" x="1670050" y="4978400"/>
          <p14:tracePt t="24295" x="1670050" y="4972050"/>
          <p14:tracePt t="24373" x="1670050" y="4984750"/>
          <p14:tracePt t="24378" x="1670050" y="4997450"/>
          <p14:tracePt t="24388" x="1670050" y="5016500"/>
          <p14:tracePt t="24396" x="1670050" y="5029200"/>
          <p14:tracePt t="24410" x="1670050" y="5054600"/>
          <p14:tracePt t="24424" x="1670050" y="5092700"/>
          <p14:tracePt t="24444" x="1657350" y="5143500"/>
          <p14:tracePt t="24458" x="1657350" y="5181600"/>
          <p14:tracePt t="24472" x="1657350" y="5238750"/>
          <p14:tracePt t="24493" x="1657350" y="5251450"/>
          <p14:tracePt t="24507" x="1657350" y="5295900"/>
          <p14:tracePt t="24528" x="1644650" y="5334000"/>
          <p14:tracePt t="24542" x="1638300" y="5359400"/>
          <p14:tracePt t="24555" x="1638300" y="5365750"/>
          <p14:tracePt t="24576" x="1638300" y="5384800"/>
          <p14:tracePt t="24679" x="1638300" y="5378450"/>
          <p14:tracePt t="24687" x="1670050" y="5372100"/>
          <p14:tracePt t="24693" x="1695450" y="5372100"/>
          <p14:tracePt t="24703" x="1720850" y="5359400"/>
          <p14:tracePt t="24710" x="1765300" y="5334000"/>
          <p14:tracePt t="24722" x="1822450" y="5295900"/>
          <p14:tracePt t="24743" x="2070100" y="5168900"/>
          <p14:tracePt t="24757" x="2184400" y="5105400"/>
          <p14:tracePt t="24778" x="2641600" y="4845050"/>
          <p14:tracePt t="24792" x="3054350" y="4578350"/>
          <p14:tracePt t="24805" x="3263900" y="4432300"/>
          <p14:tracePt t="24827" x="3949700" y="3981450"/>
          <p14:tracePt t="24840" x="4292600" y="3765550"/>
          <p14:tracePt t="24861" x="4552950" y="3606800"/>
          <p14:tracePt t="24875" x="4610100" y="3575050"/>
          <p14:tracePt t="24889" x="4711700" y="3505200"/>
          <p14:tracePt t="24909" x="4743450" y="3473450"/>
          <p14:tracePt t="24923" x="4749800" y="3467100"/>
          <p14:tracePt t="24944" x="4756150" y="3448050"/>
          <p14:tracePt t="24958" x="4762500" y="3429000"/>
          <p14:tracePt t="24972" x="4762500" y="3416300"/>
          <p14:tracePt t="24993" x="4737100" y="3384550"/>
          <p14:tracePt t="25007" x="4699000" y="3340100"/>
          <p14:tracePt t="25028" x="4616450" y="3327400"/>
          <p14:tracePt t="25042" x="4591050" y="3321050"/>
          <p14:tracePt t="25056" x="4546600" y="3289300"/>
          <p14:tracePt t="25077" x="4476750" y="3200400"/>
          <p14:tracePt t="25090" x="4438650" y="3162300"/>
          <p14:tracePt t="25111" x="4324350" y="3098800"/>
          <p14:tracePt t="25125" x="4273550" y="3086100"/>
          <p14:tracePt t="25139" x="4254500" y="3086100"/>
          <p14:tracePt t="25160" x="4197350" y="3086100"/>
          <p14:tracePt t="25173" x="4191000" y="3086100"/>
          <p14:tracePt t="25195" x="4191000" y="3092450"/>
          <p14:tracePt t="25209" x="4197350" y="3098800"/>
          <p14:tracePt t="25222" x="4267200" y="3117850"/>
          <p14:tracePt t="25243" x="4343400" y="3130550"/>
          <p14:tracePt t="25257" x="4464050" y="3155950"/>
          <p14:tracePt t="25278" x="4584700" y="3175000"/>
          <p14:tracePt t="25292" x="4756150" y="3225800"/>
          <p14:tracePt t="25312" x="4845050" y="3257550"/>
          <p14:tracePt t="25326" x="4876800" y="3289300"/>
          <p14:tracePt t="25340" x="4876800" y="3340100"/>
          <p14:tracePt t="25361" x="4857750" y="3384550"/>
          <p14:tracePt t="25375" x="4775200" y="3460750"/>
          <p14:tracePt t="25396" x="4660900" y="3543300"/>
          <p14:tracePt t="25410" x="4533900" y="3619500"/>
          <p14:tracePt t="25424" x="4432300" y="3695700"/>
          <p14:tracePt t="25445" x="4362450" y="3752850"/>
          <p14:tracePt t="25459" x="4324350" y="3810000"/>
          <p14:tracePt t="25479" x="4330700" y="3892550"/>
          <p14:tracePt t="25493" x="4343400" y="3911600"/>
          <p14:tracePt t="25507" x="4375150" y="3949700"/>
          <p14:tracePt t="25528" x="4375150" y="3975100"/>
          <p14:tracePt t="25542" x="4375150" y="3994150"/>
          <p14:tracePt t="25563" x="4311650" y="4095750"/>
          <p14:tracePt t="25576" x="4241800" y="4165600"/>
          <p14:tracePt t="25591" x="4222750" y="4216400"/>
          <p14:tracePt t="25611" x="4210050" y="4235450"/>
          <p14:tracePt t="25625" x="4216400" y="4260850"/>
          <p14:tracePt t="25646" x="4241800" y="4298950"/>
          <p14:tracePt t="25660" x="4241800" y="4311650"/>
          <p14:tracePt t="25674" x="4216400" y="4362450"/>
          <p14:tracePt t="25695" x="4159250" y="4432300"/>
          <p14:tracePt t="25709" x="4140200" y="4451350"/>
          <p14:tracePt t="25729" x="4044950" y="4514850"/>
          <p14:tracePt t="25743" x="4025900" y="4540250"/>
          <p14:tracePt t="25757" x="4019550" y="4552950"/>
          <p14:tracePt t="25778" x="4019550" y="4565650"/>
          <p14:tracePt t="25792" x="4019550" y="4572000"/>
          <p14:tracePt t="25812" x="4019550" y="4578350"/>
          <p14:tracePt t="26049" x="4013200" y="4578350"/>
          <p14:tracePt t="26054" x="3994150" y="4591050"/>
          <p14:tracePt t="26070" x="3981450" y="4591050"/>
          <p14:tracePt t="26076" x="3962400" y="4591050"/>
          <p14:tracePt t="26090" x="3892550" y="4610100"/>
          <p14:tracePt t="26111" x="3829050" y="4616450"/>
          <p14:tracePt t="26125" x="3790950" y="4622800"/>
          <p14:tracePt t="26146" x="3714750" y="4648200"/>
          <p14:tracePt t="26160" x="3663950" y="4660900"/>
          <p14:tracePt t="26174" x="3619500" y="4686300"/>
          <p14:tracePt t="26194" x="3562350" y="4711700"/>
          <p14:tracePt t="26209" x="3479800" y="4724400"/>
          <p14:tracePt t="26229" x="3333750" y="4806950"/>
          <p14:tracePt t="26243" x="3295650" y="4832350"/>
          <p14:tracePt t="26257" x="3225800" y="4870450"/>
          <p14:tracePt t="26278" x="3155950" y="4908550"/>
          <p14:tracePt t="26292" x="3143250" y="4921250"/>
          <p14:tracePt t="26313" x="3092450" y="4940300"/>
          <p14:tracePt t="26327" x="3067050" y="4965700"/>
          <p14:tracePt t="26340" x="3028950" y="4984750"/>
          <p14:tracePt t="26361" x="2952750" y="5016500"/>
          <p14:tracePt t="26375" x="2908300" y="5029200"/>
          <p14:tracePt t="26396" x="2857500" y="5054600"/>
          <p14:tracePt t="26410" x="2800350" y="5067300"/>
          <p14:tracePt t="26424" x="2730500" y="5086350"/>
          <p14:tracePt t="26444" x="2660650" y="5105400"/>
          <p14:tracePt t="26458" x="2635250" y="5111750"/>
          <p14:tracePt t="26479" x="2552700" y="5130800"/>
          <p14:tracePt t="26493" x="2527300" y="5143500"/>
          <p14:tracePt t="26507" x="2501900" y="5143500"/>
          <p14:tracePt t="26528" x="2470150" y="5175250"/>
          <p14:tracePt t="26541" x="2425700" y="5200650"/>
          <p14:tracePt t="26563" x="2374900" y="5219700"/>
          <p14:tracePt t="26576" x="2305050" y="5245100"/>
          <p14:tracePt t="26598" x="2228850" y="5276850"/>
          <p14:tracePt t="26815" x="2222500" y="5276850"/>
          <p14:tracePt t="26822" x="2209800" y="5276850"/>
          <p14:tracePt t="26833" x="2184400" y="5276850"/>
          <p14:tracePt t="26840" x="2184400" y="5283200"/>
          <p14:tracePt t="26847" x="2178050" y="5289550"/>
          <p14:tracePt t="26861" x="2165350" y="5314950"/>
          <p14:tracePt t="26875" x="2101850" y="5365750"/>
          <p14:tracePt t="26896" x="1930400" y="5518150"/>
          <p14:tracePt t="26910" x="1866900" y="5588000"/>
          <p14:tracePt t="26930" x="1708150" y="5822950"/>
          <p14:tracePt t="26944" x="1625600" y="5911850"/>
          <p14:tracePt t="26958" x="1574800" y="5937250"/>
          <p14:tracePt t="26979" x="1543050" y="5949950"/>
          <p14:tracePt t="26993" x="1517650" y="5949950"/>
          <p14:tracePt t="27014" x="1479550" y="5962650"/>
          <p14:tracePt t="27028" x="1441450" y="5969000"/>
          <p14:tracePt t="27042" x="1397000" y="5988050"/>
          <p14:tracePt t="27062" x="1339850" y="6032500"/>
          <p14:tracePt t="27077" x="1308100" y="6051550"/>
          <p14:tracePt t="27097" x="1308100" y="6076950"/>
          <p14:tracePt t="27111" x="1289050" y="6102350"/>
          <p14:tracePt t="27125" x="1289050" y="6121400"/>
          <p14:tracePt t="27146" x="1289050" y="6146800"/>
          <p14:tracePt t="27160" x="1314450" y="6178550"/>
          <p14:tracePt t="27181" x="1371600" y="6216650"/>
          <p14:tracePt t="27195" x="1416050" y="6235700"/>
          <p14:tracePt t="27208" x="1485900" y="6261100"/>
          <p14:tracePt t="27229" x="1631950" y="6299200"/>
          <p14:tracePt t="27243" x="1676400" y="6311900"/>
          <p14:tracePt t="27264" x="1828800" y="6350000"/>
          <p14:tracePt t="27278" x="1936750" y="6369050"/>
          <p14:tracePt t="27292" x="1981200" y="6369050"/>
          <p14:tracePt t="27313" x="2133600" y="6369050"/>
          <p14:tracePt t="27327" x="2228850" y="6369050"/>
          <p14:tracePt t="27347" x="2349500" y="6350000"/>
          <p14:tracePt t="27361" x="2476500" y="6337300"/>
          <p14:tracePt t="27375" x="2559050" y="6337300"/>
          <p14:tracePt t="27396" x="2584450" y="6337300"/>
          <p14:tracePt t="27410" x="2616200" y="6337300"/>
          <p14:tracePt t="27431" x="2654300" y="6350000"/>
          <p14:tracePt t="27445" x="2679700" y="6356350"/>
          <p14:tracePt t="27458" x="2705100" y="6362700"/>
          <p14:tracePt t="27479" x="2717800" y="6362700"/>
          <p14:tracePt t="27493" x="2717800" y="6369050"/>
          <p14:tracePt t="27514" x="2730500" y="6400800"/>
          <p14:tracePt t="27528" x="2730500" y="6426200"/>
          <p14:tracePt t="27542" x="2730500" y="6438900"/>
          <p14:tracePt t="27563" x="2736850" y="6464300"/>
          <p14:tracePt t="27576" x="2736850" y="6477000"/>
          <p14:tracePt t="27598" x="2736850" y="6489700"/>
          <p14:tracePt t="27615" x="2724150" y="6489700"/>
          <p14:tracePt t="27625" x="2705100" y="6489700"/>
          <p14:tracePt t="27646" x="2686050" y="6489700"/>
          <p14:tracePt t="27660" x="2673350" y="6489700"/>
          <p14:tracePt t="27681" x="2647950" y="6489700"/>
          <p14:tracePt t="27695" x="2597150" y="6496050"/>
          <p14:tracePt t="27709" x="2546350" y="6508750"/>
          <p14:tracePt t="27729" x="2444750" y="6527800"/>
          <p14:tracePt t="27743" x="2324100" y="6540500"/>
          <p14:tracePt t="27764" x="2184400" y="6546850"/>
          <p14:tracePt t="27778" x="2012950" y="6546850"/>
          <p14:tracePt t="27792" x="1847850" y="6565900"/>
          <p14:tracePt t="27813" x="1720850" y="6591300"/>
          <p14:tracePt t="27826" x="1708150" y="6591300"/>
          <p14:tracePt t="27855" x="1720850" y="6591300"/>
          <p14:tracePt t="27870" x="1733550" y="6591300"/>
          <p14:tracePt t="27879" x="1758950" y="6591300"/>
          <p14:tracePt t="27896" x="1809750" y="6578600"/>
          <p14:tracePt t="27910" x="1879600" y="6559550"/>
          <p14:tracePt t="27931" x="2171700" y="6527800"/>
          <p14:tracePt t="27944" x="2298700" y="6521450"/>
          <p14:tracePt t="27958" x="2571750" y="6496050"/>
          <p14:tracePt t="27980" x="2724150" y="6489700"/>
          <p14:tracePt t="27993" x="2813050" y="6489700"/>
          <p14:tracePt t="28014" x="2844800" y="6489700"/>
          <p14:tracePt t="28027" x="2857500" y="6489700"/>
          <p14:tracePt t="28061" x="2832100" y="6496050"/>
          <p14:tracePt t="28068" x="2800350" y="6502400"/>
          <p14:tracePt t="28076" x="2781300" y="6502400"/>
          <p14:tracePt t="28097" x="2711450" y="6521450"/>
          <p14:tracePt t="28111" x="2647950" y="6540500"/>
          <p14:tracePt t="28132" x="2635250" y="6546850"/>
          <p14:tracePt t="28146" x="2635250" y="6559550"/>
          <p14:tracePt t="28159" x="2660650" y="6559550"/>
          <p14:tracePt t="28181" x="2711450" y="6559550"/>
          <p14:tracePt t="28195" x="2794000" y="6559550"/>
          <p14:tracePt t="28215" x="2990850" y="6553200"/>
          <p14:tracePt t="28230" x="3028950" y="6553200"/>
          <p14:tracePt t="28243" x="3060700" y="6553200"/>
          <p14:tracePt t="28264" x="3098800" y="6553200"/>
          <p14:tracePt t="28303" x="3098800" y="6559550"/>
          <p14:tracePt t="28309" x="3117850" y="6559550"/>
          <p14:tracePt t="28315" x="3143250" y="6559550"/>
          <p14:tracePt t="28326" x="3168650" y="6559550"/>
          <p14:tracePt t="28347" x="3213100" y="6559550"/>
          <p14:tracePt t="28361" x="3263900" y="6559550"/>
          <p14:tracePt t="28383" x="3359150" y="6559550"/>
          <p14:tracePt t="28396" x="3403600" y="6559550"/>
          <p14:tracePt t="28410" x="3486150" y="6559550"/>
          <p14:tracePt t="28431" x="3606800" y="6559550"/>
          <p14:tracePt t="28444" x="3663950" y="6546850"/>
          <p14:tracePt t="28465" x="3835400" y="6515100"/>
          <p14:tracePt t="28479" x="3975100" y="6470650"/>
          <p14:tracePt t="28493" x="4044950" y="6457950"/>
          <p14:tracePt t="28514" x="4286250" y="6388100"/>
          <p14:tracePt t="28528" x="4464050" y="6292850"/>
          <p14:tracePt t="28549" x="4724400" y="6184900"/>
          <p14:tracePt t="28563" x="5003800" y="6051550"/>
          <p14:tracePt t="28576" x="5238750" y="5899150"/>
          <p14:tracePt t="28598" x="5461000" y="5759450"/>
          <p14:tracePt t="28611" x="5651500" y="5632450"/>
          <p14:tracePt t="28632" x="5816600" y="5511800"/>
          <p14:tracePt t="28646" x="5911850" y="5397500"/>
          <p14:tracePt t="28660" x="5949950" y="5346700"/>
          <p14:tracePt t="28681" x="6083300" y="5137150"/>
          <p14:tracePt t="28694" x="6191250" y="4972050"/>
          <p14:tracePt t="28715" x="6299200" y="4800600"/>
          <p14:tracePt t="28729" x="6413500" y="4610100"/>
          <p14:tracePt t="28743" x="6502400" y="4470400"/>
          <p14:tracePt t="28764" x="6572250" y="4337050"/>
          <p14:tracePt t="28778" x="6629400" y="4229100"/>
          <p14:tracePt t="28799" x="6654800" y="4140200"/>
          <p14:tracePt t="28812" x="6654800" y="4127500"/>
          <p14:tracePt t="28826" x="6654800" y="4114800"/>
          <p14:tracePt t="28847" x="6667500" y="4102100"/>
          <p14:tracePt t="28901" x="6661150" y="4108450"/>
          <p14:tracePt t="28909" x="6629400" y="4127500"/>
          <p14:tracePt t="28915" x="6597650" y="4133850"/>
          <p14:tracePt t="28925" x="6546850" y="4159250"/>
          <p14:tracePt t="28932" x="6477000" y="4191000"/>
          <p14:tracePt t="28944" x="6413500" y="4216400"/>
          <p14:tracePt t="28965" x="6267450" y="4318000"/>
          <p14:tracePt t="28979" x="6235700" y="4337050"/>
          <p14:tracePt t="28993" x="6223000" y="4356100"/>
          <p14:tracePt t="29020" x="6229350" y="4356100"/>
          <p14:tracePt t="29028" x="6242050" y="4362450"/>
          <p14:tracePt t="29049" x="6286500" y="4362450"/>
          <p14:tracePt t="29063" x="6350000" y="4362450"/>
          <p14:tracePt t="29076" x="6419850" y="4362450"/>
          <p14:tracePt t="29097" x="6457950" y="4362450"/>
          <p14:tracePt t="29111" x="6464300" y="4362450"/>
          <p14:tracePt t="29151" x="6445250" y="4381500"/>
          <p14:tracePt t="29167" x="6413500" y="4394200"/>
          <p14:tracePt t="29174" x="6400800" y="4413250"/>
          <p14:tracePt t="29181" x="6394450" y="4413250"/>
          <p14:tracePt t="29253" x="6394450" y="4419600"/>
          <p14:tracePt t="29277" x="6394450" y="4432300"/>
          <p14:tracePt t="29287" x="6369050" y="4464050"/>
          <p14:tracePt t="29294" x="6337300" y="4489450"/>
          <p14:tracePt t="29300" x="6324600" y="4495800"/>
          <p14:tracePt t="29313" x="6286500" y="4514850"/>
          <p14:tracePt t="29326" x="6159500" y="4552950"/>
          <p14:tracePt t="29347" x="5873750" y="4616450"/>
          <p14:tracePt t="29361" x="5765800" y="4622800"/>
          <p14:tracePt t="29382" x="5575300" y="4641850"/>
          <p14:tracePt t="29396" x="5454650" y="4660900"/>
          <p14:tracePt t="29410" x="5384800" y="4679950"/>
          <p14:tracePt t="29430" x="5346700" y="4692650"/>
          <p14:tracePt t="29444" x="5340350" y="4692650"/>
          <p14:tracePt t="29469" x="5334000" y="4699000"/>
          <p14:tracePt t="29479" x="5327650" y="4705350"/>
          <p14:tracePt t="29500" x="5276850" y="4711700"/>
          <p14:tracePt t="29515" x="5232400" y="4711700"/>
          <p14:tracePt t="29528" x="5156200" y="4724400"/>
          <p14:tracePt t="29548" x="5054600" y="4724400"/>
          <p14:tracePt t="29562" x="4965700" y="4724400"/>
          <p14:tracePt t="29583" x="4845050" y="4724400"/>
          <p14:tracePt t="29598" x="4806950" y="4724400"/>
          <p14:tracePt t="29611" x="4667250" y="4737100"/>
          <p14:tracePt t="29632" x="4521200" y="4743450"/>
          <p14:tracePt t="29646" x="4432300" y="4749800"/>
          <p14:tracePt t="29667" x="4076700" y="4800600"/>
          <p14:tracePt t="29681" x="3841750" y="4851400"/>
          <p14:tracePt t="29695" x="3619500" y="4902200"/>
          <p14:tracePt t="29715" x="3460750" y="4940300"/>
          <p14:tracePt t="29729" x="3251200" y="4997450"/>
          <p14:tracePt t="29750" x="3098800" y="5041900"/>
          <p14:tracePt t="29764" x="3016250" y="5060950"/>
          <p14:tracePt t="29777" x="2914650" y="5086350"/>
          <p14:tracePt t="29799" x="2895600" y="5105400"/>
          <p14:tracePt t="29813" x="2895600" y="5111750"/>
          <p14:tracePt t="29834" x="2870200" y="5137150"/>
          <p14:tracePt t="29847" x="2844800" y="5181600"/>
          <p14:tracePt t="29862" x="2813050" y="5213350"/>
          <p14:tracePt t="29882" x="2755900" y="5251450"/>
          <p14:tracePt t="29896" x="2679700" y="5302250"/>
          <p14:tracePt t="29917" x="2584450" y="5365750"/>
          <p14:tracePt t="29931" x="2546350" y="5384800"/>
          <p14:tracePt t="29944" x="2432050" y="5467350"/>
          <p14:tracePt t="29965" x="2374900" y="5492750"/>
          <p14:tracePt t="29979" x="2273300" y="5556250"/>
          <p14:tracePt t="30000" x="2120900" y="5657850"/>
          <p14:tracePt t="30014" x="2063750" y="5689600"/>
          <p14:tracePt t="30029" x="1930400" y="5778500"/>
          <p14:tracePt t="30049" x="1701800" y="5905500"/>
          <p14:tracePt t="30063" x="1447800" y="5994400"/>
          <p14:tracePt t="30083" x="1365250" y="6013450"/>
          <p14:tracePt t="30097" x="1168400" y="6057900"/>
          <p14:tracePt t="30111" x="946150" y="6083300"/>
          <p14:tracePt t="30132" x="590550" y="6089650"/>
          <p14:tracePt t="30146" x="469900" y="6089650"/>
          <p14:tracePt t="30167" x="101600" y="60896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5105400" y="45693"/>
            <a:ext cx="3782505" cy="537198"/>
          </a:xfrm>
          <a:prstGeom prst="rect">
            <a:avLst/>
          </a:prstGeom>
        </p:spPr>
        <p:txBody>
          <a:bodyPr wrap="square" lIns="0" tIns="0" rIns="0" bIns="0" rtlCol="0" anchor="t">
            <a:spAutoFit/>
          </a:bodyPr>
          <a:lstStyle/>
          <a:p>
            <a:pPr algn="l">
              <a:lnSpc>
                <a:spcPts val="4626"/>
              </a:lnSpc>
            </a:pPr>
            <a:r>
              <a:rPr lang="en-GB" sz="2800" spc="-80" dirty="0"/>
              <a:t>Pseudocode The Login Page</a:t>
            </a:r>
            <a:endParaRPr lang="en-US" sz="2800" dirty="0">
              <a:solidFill>
                <a:srgbClr val="000000"/>
              </a:solidFill>
              <a:latin typeface="Calibri (MS) Light"/>
            </a:endParaRPr>
          </a:p>
        </p:txBody>
      </p:sp>
      <p:sp>
        <p:nvSpPr>
          <p:cNvPr id="5" name="TextBox 4">
            <a:extLst>
              <a:ext uri="{FF2B5EF4-FFF2-40B4-BE49-F238E27FC236}">
                <a16:creationId xmlns:a16="http://schemas.microsoft.com/office/drawing/2014/main" id="{FB7E06F6-219B-8847-E287-D6E04A08651C}"/>
              </a:ext>
            </a:extLst>
          </p:cNvPr>
          <p:cNvSpPr txBox="1"/>
          <p:nvPr/>
        </p:nvSpPr>
        <p:spPr>
          <a:xfrm>
            <a:off x="29066" y="0"/>
            <a:ext cx="7620000" cy="6771084"/>
          </a:xfrm>
          <a:prstGeom prst="rect">
            <a:avLst/>
          </a:prstGeom>
          <a:noFill/>
        </p:spPr>
        <p:txBody>
          <a:bodyPr wrap="square">
            <a:spAutoFit/>
          </a:bodyPr>
          <a:lstStyle/>
          <a:p>
            <a:r>
              <a:rPr lang="en-GB" sz="1400" dirty="0"/>
              <a:t>Start Session</a:t>
            </a:r>
          </a:p>
          <a:p>
            <a:r>
              <a:rPr lang="en-GB" sz="1400" dirty="0"/>
              <a:t>Include connection.php </a:t>
            </a:r>
          </a:p>
          <a:p>
            <a:r>
              <a:rPr lang="en-GB" sz="1400" dirty="0"/>
              <a:t>Include functions.php </a:t>
            </a:r>
          </a:p>
          <a:p>
            <a:endParaRPr lang="en-GB" sz="1400" dirty="0"/>
          </a:p>
          <a:p>
            <a:r>
              <a:rPr lang="en-GB" sz="1400" dirty="0"/>
              <a:t>IF request POSTED and 'token' is set AND 'token’ valid THEN</a:t>
            </a:r>
          </a:p>
          <a:p>
            <a:r>
              <a:rPr lang="en-GB" sz="1400" dirty="0"/>
              <a:t>  </a:t>
            </a:r>
          </a:p>
          <a:p>
            <a:r>
              <a:rPr lang="en-GB" sz="1400" dirty="0"/>
              <a:t> Initialize userName with POSTED['userName']   </a:t>
            </a:r>
          </a:p>
          <a:p>
            <a:r>
              <a:rPr lang="en-GB" sz="1400" dirty="0"/>
              <a:t>    IF userName AND userPassword are not empty AND userName not numeric THEN</a:t>
            </a:r>
          </a:p>
          <a:p>
            <a:r>
              <a:rPr lang="en-GB" sz="1400" dirty="0"/>
              <a:t>        Prepare SQL query to select user record from 'Users' table where userNames match</a:t>
            </a:r>
          </a:p>
          <a:p>
            <a:r>
              <a:rPr lang="en-GB" sz="1400" dirty="0"/>
              <a:t>        Bind posted userName to the prepared SQL query</a:t>
            </a:r>
          </a:p>
          <a:p>
            <a:r>
              <a:rPr lang="en-GB" sz="1400" dirty="0"/>
              <a:t>        </a:t>
            </a:r>
          </a:p>
          <a:p>
            <a:r>
              <a:rPr lang="en-GB" sz="1400" dirty="0"/>
              <a:t>        IF SQL query is successful THEN</a:t>
            </a:r>
          </a:p>
          <a:p>
            <a:r>
              <a:rPr lang="en-GB" sz="1400" dirty="0"/>
              <a:t>            Retrieve the resulting user record</a:t>
            </a:r>
          </a:p>
          <a:p>
            <a:r>
              <a:rPr lang="en-GB" sz="1400" dirty="0"/>
              <a:t>            </a:t>
            </a:r>
          </a:p>
          <a:p>
            <a:r>
              <a:rPr lang="en-GB" sz="1400" dirty="0"/>
              <a:t>            IF user data is found THEN</a:t>
            </a:r>
          </a:p>
          <a:p>
            <a:r>
              <a:rPr lang="en-GB" sz="1400" dirty="0"/>
              <a:t>                Verify the provided password with the hashed password in the database</a:t>
            </a:r>
          </a:p>
          <a:p>
            <a:r>
              <a:rPr lang="en-GB" sz="1400" dirty="0"/>
              <a:t>                </a:t>
            </a:r>
          </a:p>
          <a:p>
            <a:pPr lvl="1"/>
            <a:r>
              <a:rPr lang="en-GB" sz="1400" dirty="0"/>
              <a:t>            IF password is correct THEN</a:t>
            </a:r>
          </a:p>
          <a:p>
            <a:pPr lvl="1"/>
            <a:r>
              <a:rPr lang="en-GB" sz="1400" dirty="0"/>
              <a:t>                   Set user session with user's ID</a:t>
            </a:r>
          </a:p>
          <a:p>
            <a:pPr lvl="1"/>
            <a:r>
              <a:rPr lang="en-GB" sz="1400" dirty="0"/>
              <a:t>                   Redirect to </a:t>
            </a:r>
            <a:r>
              <a:rPr lang="en-GB" sz="1400" dirty="0" err="1"/>
              <a:t>index.php</a:t>
            </a:r>
            <a:endParaRPr lang="en-GB" sz="1400" dirty="0"/>
          </a:p>
          <a:p>
            <a:pPr lvl="1"/>
            <a:r>
              <a:rPr lang="en-GB" sz="1400" dirty="0"/>
              <a:t>                   Terminate script execution</a:t>
            </a:r>
          </a:p>
          <a:p>
            <a:r>
              <a:rPr lang="en-GB" sz="1400" dirty="0"/>
              <a:t>               	 END IF</a:t>
            </a:r>
          </a:p>
          <a:p>
            <a:r>
              <a:rPr lang="en-GB" sz="1400" dirty="0"/>
              <a:t>            ELSE</a:t>
            </a:r>
          </a:p>
          <a:p>
            <a:r>
              <a:rPr lang="en-GB" sz="1400" dirty="0"/>
              <a:t>                Display "wrong username or password!"</a:t>
            </a:r>
          </a:p>
          <a:p>
            <a:r>
              <a:rPr lang="en-GB" sz="1400" dirty="0"/>
              <a:t>            END IF</a:t>
            </a:r>
          </a:p>
          <a:p>
            <a:r>
              <a:rPr lang="en-GB" sz="1400" dirty="0"/>
              <a:t>        END IF</a:t>
            </a:r>
          </a:p>
          <a:p>
            <a:r>
              <a:rPr lang="en-GB" sz="1400" dirty="0"/>
              <a:t>    ELSE</a:t>
            </a:r>
          </a:p>
          <a:p>
            <a:r>
              <a:rPr lang="en-GB" sz="1400" dirty="0"/>
              <a:t>        Display "wrong username or password!"</a:t>
            </a:r>
          </a:p>
          <a:p>
            <a:r>
              <a:rPr lang="en-GB" sz="1400" dirty="0"/>
              <a:t>    END IF   </a:t>
            </a:r>
          </a:p>
          <a:p>
            <a:r>
              <a:rPr lang="en-GB" sz="1400" dirty="0"/>
              <a:t>END IF</a:t>
            </a:r>
          </a:p>
          <a:p>
            <a:r>
              <a:rPr lang="en-GB" sz="1400" dirty="0"/>
              <a:t>Generate a new token for the form (anti-CSRF measure)</a:t>
            </a:r>
          </a:p>
        </p:txBody>
      </p:sp>
      <p:pic>
        <p:nvPicPr>
          <p:cNvPr id="6" name="Audio 5">
            <a:hlinkClick r:id="" action="ppaction://media"/>
            <a:extLst>
              <a:ext uri="{FF2B5EF4-FFF2-40B4-BE49-F238E27FC236}">
                <a16:creationId xmlns:a16="http://schemas.microsoft.com/office/drawing/2014/main" id="{6D53B38E-F04C-A228-9136-EA5E8D8C2322}"/>
              </a:ext>
            </a:extLst>
          </p:cNvPr>
          <p:cNvPicPr>
            <a:picLocks noChangeAspect="1"/>
          </p:cNvPicPr>
          <p:nvPr>
            <a:audioFile r:link="rId1"/>
            <p:extLst>
              <p:ext uri="{DAA4B4D4-6D71-4841-9C94-3DE7FCFB9230}">
                <p14:media xmlns:p14="http://schemas.microsoft.com/office/powerpoint/2010/main" r:embed="rId2">
                  <p14:trim end="1178.7346"/>
                </p14:media>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288402637"/>
      </p:ext>
    </p:extLst>
  </p:cSld>
  <p:clrMapOvr>
    <a:masterClrMapping/>
  </p:clrMapOvr>
  <mc:AlternateContent xmlns:mc="http://schemas.openxmlformats.org/markup-compatibility/2006">
    <mc:Choice xmlns:p14="http://schemas.microsoft.com/office/powerpoint/2010/main" Requires="p14">
      <p:transition spd="slow" p14:dur="2000" advTm="103449"/>
    </mc:Choice>
    <mc:Fallback>
      <p:transition spd="slow" advTm="103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390" x="469900" y="4921250"/>
          <p14:tracePt t="17400" x="793750" y="4832350"/>
          <p14:tracePt t="17408" x="1136650" y="4743450"/>
          <p14:tracePt t="17414" x="1479550" y="4654550"/>
          <p14:tracePt t="17433" x="2108200" y="4495800"/>
          <p14:tracePt t="17447" x="2603500" y="4368800"/>
          <p14:tracePt t="17461" x="3003550" y="4260850"/>
          <p14:tracePt t="17481" x="3314700" y="4165600"/>
          <p14:tracePt t="17495" x="3575050" y="4032250"/>
          <p14:tracePt t="17516" x="3822700" y="3873500"/>
          <p14:tracePt t="17530" x="4038600" y="3702050"/>
          <p14:tracePt t="17544" x="4254500" y="3473450"/>
          <p14:tracePt t="17565" x="4438650" y="3251200"/>
          <p14:tracePt t="17579" x="4565650" y="3060700"/>
          <p14:tracePt t="17599" x="4660900" y="2870200"/>
          <p14:tracePt t="17613" x="4705350" y="2692400"/>
          <p14:tracePt t="17627" x="4711700" y="2514600"/>
          <p14:tracePt t="17648" x="4711700" y="2133600"/>
          <p14:tracePt t="17665" x="4705350" y="2019300"/>
          <p14:tracePt t="17682" x="4660900" y="1803400"/>
          <p14:tracePt t="17697" x="4597400" y="1593850"/>
          <p14:tracePt t="17710" x="4559300" y="1511300"/>
          <p14:tracePt t="17731" x="4394200" y="1282700"/>
          <p14:tracePt t="17745" x="4083050" y="971550"/>
          <p14:tracePt t="17767" x="3740150" y="736600"/>
          <p14:tracePt t="17780" x="3549650" y="622300"/>
          <p14:tracePt t="17794" x="3111500" y="469900"/>
          <p14:tracePt t="17815" x="2374900" y="247650"/>
          <p14:tracePt t="17829" x="2171700" y="203200"/>
          <p14:tracePt t="17850" x="1778000" y="114300"/>
          <p14:tracePt t="17863" x="1695450" y="95250"/>
          <p14:tracePt t="17877" x="1530350" y="50800"/>
          <p14:tracePt t="17898" x="1308100" y="6350"/>
          <p14:tracePt t="17912" x="1155700" y="0"/>
          <p14:tracePt t="17932" x="1028700" y="0"/>
          <p14:tracePt t="17946" x="933450" y="0"/>
          <p14:tracePt t="17961" x="857250" y="0"/>
          <p14:tracePt t="17981" x="774700" y="12700"/>
          <p14:tracePt t="17995" x="692150" y="50800"/>
          <p14:tracePt t="18016" x="596900" y="114300"/>
          <p14:tracePt t="18030" x="571500" y="127000"/>
          <p14:tracePt t="18044" x="520700" y="171450"/>
          <p14:tracePt t="18065" x="444500" y="228600"/>
          <p14:tracePt t="18079" x="419100" y="247650"/>
          <p14:tracePt t="18099" x="311150" y="304800"/>
          <p14:tracePt t="18113" x="260350" y="323850"/>
          <p14:tracePt t="18127" x="247650" y="336550"/>
          <p14:tracePt t="18148" x="184150" y="355600"/>
          <p14:tracePt t="18162" x="133350" y="368300"/>
          <p14:tracePt t="18182" x="88900" y="381000"/>
          <p14:tracePt t="18197" x="76200" y="381000"/>
          <p14:tracePt t="18211" x="69850" y="387350"/>
          <p14:tracePt t="18231" x="63500" y="387350"/>
          <p14:tracePt t="18289" x="57150" y="387350"/>
          <p14:tracePt t="18337" x="63500" y="387350"/>
          <p14:tracePt t="18344" x="82550" y="387350"/>
          <p14:tracePt t="18350" x="95250" y="387350"/>
          <p14:tracePt t="18358" x="107950" y="387350"/>
          <p14:tracePt t="18366" x="120650" y="387350"/>
          <p14:tracePt t="18377" x="133350" y="387350"/>
          <p14:tracePt t="18398" x="165100" y="387350"/>
          <p14:tracePt t="18412" x="171450" y="387350"/>
          <p14:tracePt t="18432" x="222250" y="381000"/>
          <p14:tracePt t="18446" x="266700" y="374650"/>
          <p14:tracePt t="18467" x="323850" y="361950"/>
          <p14:tracePt t="18481" x="374650" y="361950"/>
          <p14:tracePt t="18495" x="412750" y="342900"/>
          <p14:tracePt t="18516" x="425450" y="342900"/>
          <p14:tracePt t="18530" x="438150" y="336550"/>
          <p14:tracePt t="18551" x="463550" y="336550"/>
          <p14:tracePt t="18565" x="520700" y="336550"/>
          <p14:tracePt t="18578" x="533400" y="336550"/>
          <p14:tracePt t="18599" x="552450" y="323850"/>
          <p14:tracePt t="18613" x="558800" y="323850"/>
          <p14:tracePt t="18634" x="558800" y="317500"/>
          <p14:tracePt t="18656" x="558800" y="311150"/>
          <p14:tracePt t="18670" x="552450" y="311150"/>
          <p14:tracePt t="18683" x="539750" y="311150"/>
          <p14:tracePt t="18696" x="495300" y="311150"/>
          <p14:tracePt t="18717" x="463550" y="311150"/>
          <p14:tracePt t="18731" x="438150" y="317500"/>
          <p14:tracePt t="18745" x="419100" y="323850"/>
          <p14:tracePt t="18767" x="412750" y="323850"/>
          <p14:tracePt t="18792" x="419100" y="323850"/>
          <p14:tracePt t="18801" x="438150" y="323850"/>
          <p14:tracePt t="18815" x="463550" y="323850"/>
          <p14:tracePt t="18829" x="533400" y="323850"/>
          <p14:tracePt t="18849" x="609600" y="323850"/>
          <p14:tracePt t="18863" x="647700" y="323850"/>
          <p14:tracePt t="18884" x="800100" y="323850"/>
          <p14:tracePt t="18898" x="895350" y="323850"/>
          <p14:tracePt t="18912" x="933450" y="323850"/>
          <p14:tracePt t="18932" x="977900" y="317500"/>
          <p14:tracePt t="18950" x="965200" y="317500"/>
          <p14:tracePt t="18967" x="914400" y="323850"/>
          <p14:tracePt t="18981" x="882650" y="330200"/>
          <p14:tracePt t="18995" x="755650" y="355600"/>
          <p14:tracePt t="19016" x="609600" y="393700"/>
          <p14:tracePt t="19030" x="603250" y="393700"/>
          <p14:tracePt t="19055" x="628650" y="393700"/>
          <p14:tracePt t="19064" x="641350" y="393700"/>
          <p14:tracePt t="19078" x="666750" y="393700"/>
          <p14:tracePt t="19099" x="806450" y="374650"/>
          <p14:tracePt t="19113" x="895350" y="349250"/>
          <p14:tracePt t="19134" x="958850" y="330200"/>
          <p14:tracePt t="19148" x="971550" y="330200"/>
          <p14:tracePt t="19205" x="965200" y="330200"/>
          <p14:tracePt t="19210" x="952500" y="330200"/>
          <p14:tracePt t="19226" x="939800" y="323850"/>
          <p14:tracePt t="19329" x="952500" y="323850"/>
          <p14:tracePt t="19342" x="958850" y="323850"/>
          <p14:tracePt t="19363" x="990600" y="317500"/>
          <p14:tracePt t="19370" x="1003300" y="317500"/>
          <p14:tracePt t="19384" x="1028700" y="317500"/>
          <p14:tracePt t="19398" x="1041400" y="317500"/>
          <p14:tracePt t="19412" x="1047750" y="317500"/>
          <p14:tracePt t="19433" x="1054100" y="317500"/>
          <p14:tracePt t="19680" x="1047750" y="323850"/>
          <p14:tracePt t="19682" x="1028700" y="323850"/>
          <p14:tracePt t="19704" x="971550" y="349250"/>
          <p14:tracePt t="19710" x="958850" y="349250"/>
          <p14:tracePt t="19711" x="933450" y="349250"/>
          <p14:tracePt t="19717" x="914400" y="361950"/>
          <p14:tracePt t="19731" x="889000" y="368300"/>
          <p14:tracePt t="19745" x="876300" y="381000"/>
          <p14:tracePt t="19766" x="863600" y="387350"/>
          <p14:tracePt t="19780" x="863600" y="400050"/>
          <p14:tracePt t="19801" x="831850" y="431800"/>
          <p14:tracePt t="19815" x="787400" y="488950"/>
          <p14:tracePt t="19829" x="755650" y="527050"/>
          <p14:tracePt t="19850" x="660400" y="615950"/>
          <p14:tracePt t="19864" x="603250" y="679450"/>
          <p14:tracePt t="19884" x="539750" y="749300"/>
          <p14:tracePt t="19898" x="527050" y="762000"/>
          <p14:tracePt t="19919" x="495300" y="781050"/>
          <p14:tracePt t="19933" x="457200" y="806450"/>
          <p14:tracePt t="19952" x="444500" y="812800"/>
          <p14:tracePt t="20039" x="450850" y="812800"/>
          <p14:tracePt t="20047" x="463550" y="806450"/>
          <p14:tracePt t="20052" x="482600" y="800100"/>
          <p14:tracePt t="20062" x="520700" y="793750"/>
          <p14:tracePt t="20070" x="546100" y="793750"/>
          <p14:tracePt t="20085" x="584200" y="781050"/>
          <p14:tracePt t="20099" x="666750" y="755650"/>
          <p14:tracePt t="20113" x="711200" y="749300"/>
          <p14:tracePt t="20134" x="812800" y="736600"/>
          <p14:tracePt t="20148" x="920750" y="717550"/>
          <p14:tracePt t="20169" x="1041400" y="679450"/>
          <p14:tracePt t="20182" x="1092200" y="660400"/>
          <p14:tracePt t="20196" x="1130300" y="641350"/>
          <p14:tracePt t="20217" x="1168400" y="628650"/>
          <p14:tracePt t="20231" x="1225550" y="609600"/>
          <p14:tracePt t="20252" x="1289050" y="590550"/>
          <p14:tracePt t="20266" x="1352550" y="571500"/>
          <p14:tracePt t="20280" x="1403350" y="571500"/>
          <p14:tracePt t="20301" x="1466850" y="546100"/>
          <p14:tracePt t="20315" x="1543050" y="533400"/>
          <p14:tracePt t="20336" x="1574800" y="527050"/>
          <p14:tracePt t="20349" x="1587500" y="520700"/>
          <p14:tracePt t="20363" x="1606550" y="514350"/>
          <p14:tracePt t="20384" x="1651000" y="508000"/>
          <p14:tracePt t="20398" x="1670050" y="501650"/>
          <p14:tracePt t="20419" x="1720850" y="488950"/>
          <p14:tracePt t="20433" x="1765300" y="476250"/>
          <p14:tracePt t="20446" x="1797050" y="463550"/>
          <p14:tracePt t="20467" x="1828800" y="457200"/>
          <p14:tracePt t="20481" x="1873250" y="444500"/>
          <p14:tracePt t="20502" x="1885950" y="444500"/>
          <p14:tracePt t="20520" x="1898650" y="450850"/>
          <p14:tracePt t="20534" x="1905000" y="469900"/>
          <p14:tracePt t="20551" x="1905000" y="488950"/>
          <p14:tracePt t="20565" x="1905000" y="533400"/>
          <p14:tracePt t="20585" x="1905000" y="603250"/>
          <p14:tracePt t="20599" x="1905000" y="622300"/>
          <p14:tracePt t="20613" x="1898650" y="660400"/>
          <p14:tracePt t="20634" x="1885950" y="685800"/>
          <p14:tracePt t="20648" x="1879600" y="692150"/>
          <p14:tracePt t="20687" x="1879600" y="685800"/>
          <p14:tracePt t="20694" x="1879600" y="660400"/>
          <p14:tracePt t="20710" x="1885950" y="647700"/>
          <p14:tracePt t="20718" x="1892300" y="628650"/>
          <p14:tracePt t="20731" x="1892300" y="603250"/>
          <p14:tracePt t="20752" x="1924050" y="533400"/>
          <p14:tracePt t="20767" x="1930400" y="488950"/>
          <p14:tracePt t="20780" x="1936750" y="476250"/>
          <p14:tracePt t="20840" x="1936750" y="482600"/>
          <p14:tracePt t="20856" x="1924050" y="501650"/>
          <p14:tracePt t="20862" x="1924050" y="533400"/>
          <p14:tracePt t="20868" x="1917700" y="558800"/>
          <p14:tracePt t="20878" x="1905000" y="596900"/>
          <p14:tracePt t="20888" x="1905000" y="609600"/>
          <p14:tracePt t="20898" x="1898650" y="641350"/>
          <p14:tracePt t="20919" x="1866900" y="749300"/>
          <p14:tracePt t="20933" x="1854200" y="781050"/>
          <p14:tracePt t="20946" x="1854200" y="806450"/>
          <p14:tracePt t="20967" x="1841500" y="812800"/>
          <p14:tracePt t="21008" x="1841500" y="800100"/>
          <p14:tracePt t="21025" x="1854200" y="768350"/>
          <p14:tracePt t="21032" x="1866900" y="730250"/>
          <p14:tracePt t="21038" x="1873250" y="698500"/>
          <p14:tracePt t="21051" x="1879600" y="679450"/>
          <p14:tracePt t="21065" x="1885950" y="628650"/>
          <p14:tracePt t="21085" x="1905000" y="565150"/>
          <p14:tracePt t="21099" x="1917700" y="508000"/>
          <p14:tracePt t="21113" x="1924050" y="476250"/>
          <p14:tracePt t="21134" x="1924050" y="469900"/>
          <p14:tracePt t="21169" x="1917700" y="469900"/>
          <p14:tracePt t="21174" x="1917700" y="482600"/>
          <p14:tracePt t="21183" x="1917700" y="501650"/>
          <p14:tracePt t="21196" x="1898650" y="527050"/>
          <p14:tracePt t="21217" x="1854200" y="596900"/>
          <p14:tracePt t="21231" x="1835150" y="660400"/>
          <p14:tracePt t="21252" x="1816100" y="711200"/>
          <p14:tracePt t="21266" x="1797050" y="742950"/>
          <p14:tracePt t="21287" x="1778000" y="774700"/>
          <p14:tracePt t="21300" x="1778000" y="787400"/>
          <p14:tracePt t="21368" x="1778000" y="774700"/>
          <p14:tracePt t="21374" x="1778000" y="762000"/>
          <p14:tracePt t="21382" x="1784350" y="749300"/>
          <p14:tracePt t="21390" x="1790700" y="730250"/>
          <p14:tracePt t="21397" x="1790700" y="704850"/>
          <p14:tracePt t="21419" x="1816100" y="673100"/>
          <p14:tracePt t="21433" x="1835150" y="647700"/>
          <p14:tracePt t="21453" x="1847850" y="628650"/>
          <p14:tracePt t="21467" x="1847850" y="615950"/>
          <p14:tracePt t="21481" x="1847850" y="609600"/>
          <p14:tracePt t="21552" x="1847850" y="628650"/>
          <p14:tracePt t="21558" x="1847850" y="641350"/>
          <p14:tracePt t="21565" x="1847850" y="654050"/>
          <p14:tracePt t="21574" x="1841500" y="666750"/>
          <p14:tracePt t="21585" x="1841500" y="685800"/>
          <p14:tracePt t="21600" x="1828800" y="692150"/>
          <p14:tracePt t="21620" x="1828800" y="698500"/>
          <p14:tracePt t="21634" x="1816100" y="704850"/>
          <p14:tracePt t="21697" x="1816100" y="717550"/>
          <p14:tracePt t="22271" x="1797050" y="717550"/>
          <p14:tracePt t="22278" x="1771650" y="717550"/>
          <p14:tracePt t="22293" x="1638300" y="736600"/>
          <p14:tracePt t="22302" x="1600200" y="749300"/>
          <p14:tracePt t="22315" x="1555750" y="755650"/>
          <p14:tracePt t="22335" x="1416050" y="774700"/>
          <p14:tracePt t="22350" x="1371600" y="781050"/>
          <p14:tracePt t="22370" x="1200150" y="825500"/>
          <p14:tracePt t="22384" x="1060450" y="850900"/>
          <p14:tracePt t="22398" x="914400" y="882650"/>
          <p14:tracePt t="22419" x="787400" y="920750"/>
          <p14:tracePt t="22432" x="679450" y="939800"/>
          <p14:tracePt t="22454" x="577850" y="958850"/>
          <p14:tracePt t="22467" x="463550" y="971550"/>
          <p14:tracePt t="22481" x="304800" y="1009650"/>
          <p14:tracePt t="22502" x="260350" y="1022350"/>
          <p14:tracePt t="22516" x="184150" y="1041400"/>
          <p14:tracePt t="22537" x="107950" y="1085850"/>
          <p14:tracePt t="22551" x="95250" y="1098550"/>
          <p14:tracePt t="22565" x="76200" y="1143000"/>
          <p14:tracePt t="22586" x="38100" y="1212850"/>
          <p14:tracePt t="22599" x="31750" y="1244600"/>
          <p14:tracePt t="22620" x="0" y="1301750"/>
          <p14:tracePt t="22634" x="0" y="1327150"/>
          <p14:tracePt t="22820" x="19050" y="1403350"/>
          <p14:tracePt t="22830" x="31750" y="1397000"/>
          <p14:tracePt t="22838" x="57150" y="1390650"/>
          <p14:tracePt t="22840" x="76200" y="1384300"/>
          <p14:tracePt t="22854" x="107950" y="1377950"/>
          <p14:tracePt t="22870" x="152400" y="1365250"/>
          <p14:tracePt t="22884" x="165100" y="1358900"/>
          <p14:tracePt t="22905" x="190500" y="1352550"/>
          <p14:tracePt t="22919" x="203200" y="1339850"/>
          <p14:tracePt t="22932" x="209550" y="1339850"/>
          <p14:tracePt t="22954" x="228600" y="1327150"/>
          <p14:tracePt t="22967" x="234950" y="1320800"/>
          <p14:tracePt t="23065" x="247650" y="1320800"/>
          <p14:tracePt t="23074" x="247650" y="1314450"/>
          <p14:tracePt t="23080" x="254000" y="1314450"/>
          <p14:tracePt t="23086" x="260350" y="1314450"/>
          <p14:tracePt t="23099" x="279400" y="1314450"/>
          <p14:tracePt t="23120" x="273050" y="1320800"/>
          <p14:tracePt t="23134" x="260350" y="1327150"/>
          <p14:tracePt t="23155" x="209550" y="1371600"/>
          <p14:tracePt t="23458" x="203200" y="1371600"/>
          <p14:tracePt t="23484" x="209550" y="1365250"/>
          <p14:tracePt t="23490" x="196850" y="1358900"/>
          <p14:tracePt t="23494" x="196850" y="1352550"/>
          <p14:tracePt t="23508" x="196850" y="1346200"/>
          <p14:tracePt t="23518" x="203200" y="1346200"/>
          <p14:tracePt t="23537" x="215900" y="1346200"/>
          <p14:tracePt t="23552" x="215900" y="1333500"/>
          <p14:tracePt t="23592" x="215900" y="1327150"/>
          <p14:tracePt t="23600" x="215900" y="1308100"/>
          <p14:tracePt t="23616" x="222250" y="1301750"/>
          <p14:tracePt t="23624" x="228600" y="1301750"/>
          <p14:tracePt t="23634" x="228600" y="1282700"/>
          <p14:tracePt t="23655" x="234950" y="1282700"/>
          <p14:tracePt t="23669" x="241300" y="1282700"/>
          <p14:tracePt t="23890" x="254000" y="1282700"/>
          <p14:tracePt t="23908" x="260350" y="1289050"/>
          <p14:tracePt t="23918" x="266700" y="1289050"/>
          <p14:tracePt t="23925" x="273050" y="1301750"/>
          <p14:tracePt t="23932" x="279400" y="1308100"/>
          <p14:tracePt t="23954" x="304800" y="1320800"/>
          <p14:tracePt t="23967" x="330200" y="1333500"/>
          <p14:tracePt t="23988" x="412750" y="1339850"/>
          <p14:tracePt t="24002" x="438150" y="1339850"/>
          <p14:tracePt t="24023" x="603250" y="1358900"/>
          <p14:tracePt t="24037" x="704850" y="1358900"/>
          <p14:tracePt t="24051" x="755650" y="1358900"/>
          <p14:tracePt t="24071" x="850900" y="1358900"/>
          <p14:tracePt t="24085" x="933450" y="1371600"/>
          <p14:tracePt t="24106" x="1022350" y="1371600"/>
          <p14:tracePt t="24120" x="1054100" y="1390650"/>
          <p14:tracePt t="24133" x="1066800" y="1390650"/>
          <p14:tracePt t="24166" x="1073150" y="1390650"/>
          <p14:tracePt t="24198" x="1073150" y="1397000"/>
          <p14:tracePt t="24289" x="1079500" y="1397000"/>
          <p14:tracePt t="24313" x="1085850" y="1397000"/>
          <p14:tracePt t="24318" x="1098550" y="1403350"/>
          <p14:tracePt t="24324" x="1104900" y="1403350"/>
          <p14:tracePt t="24335" x="1123950" y="1403350"/>
          <p14:tracePt t="24356" x="1143000" y="1409700"/>
          <p14:tracePt t="24370" x="1162050" y="1409700"/>
          <p14:tracePt t="24384" x="1174750" y="1409700"/>
          <p14:tracePt t="24526" x="1155700" y="1403350"/>
          <p14:tracePt t="24534" x="1136650" y="1403350"/>
          <p14:tracePt t="24551" x="1104900" y="1403350"/>
          <p14:tracePt t="24557" x="1079500" y="1403350"/>
          <p14:tracePt t="24571" x="1035050" y="1403350"/>
          <p14:tracePt t="24585" x="914400" y="1403350"/>
          <p14:tracePt t="24606" x="673100" y="1403350"/>
          <p14:tracePt t="24620" x="577850" y="1403350"/>
          <p14:tracePt t="24634" x="368300" y="1403350"/>
          <p14:tracePt t="24655" x="76200" y="1384300"/>
          <p14:tracePt t="24669" x="0" y="1358900"/>
          <p14:tracePt t="24792" x="31750" y="1295400"/>
          <p14:tracePt t="24801" x="82550" y="1289050"/>
          <p14:tracePt t="24806" x="146050" y="1276350"/>
          <p14:tracePt t="24814" x="196850" y="1263650"/>
          <p14:tracePt t="24822" x="260350" y="1257300"/>
          <p14:tracePt t="24835" x="317500" y="1244600"/>
          <p14:tracePt t="24856" x="438150" y="1238250"/>
          <p14:tracePt t="24870" x="488950" y="1238250"/>
          <p14:tracePt t="24884" x="495300" y="1238250"/>
          <p14:tracePt t="24905" x="501650" y="1231900"/>
          <p14:tracePt t="25250" x="501650" y="1206500"/>
          <p14:tracePt t="27804" x="514350" y="1206500"/>
          <p14:tracePt t="28961" x="508000" y="1206500"/>
          <p14:tracePt t="29024" x="495300" y="1206500"/>
          <p14:tracePt t="29047" x="476250" y="1219200"/>
          <p14:tracePt t="29055" x="450850" y="1225550"/>
          <p14:tracePt t="29061" x="419100" y="1231900"/>
          <p14:tracePt t="29070" x="387350" y="1244600"/>
          <p14:tracePt t="29079" x="349250" y="1250950"/>
          <p14:tracePt t="29092" x="330200" y="1263650"/>
          <p14:tracePt t="29106" x="254000" y="1263650"/>
          <p14:tracePt t="29127" x="241300" y="1263650"/>
          <p14:tracePt t="29141" x="228600" y="1263650"/>
          <p14:tracePt t="29155" x="215900" y="1257300"/>
          <p14:tracePt t="29176" x="203200" y="1257300"/>
          <p14:tracePt t="29190" x="196850" y="1257300"/>
          <p14:tracePt t="29210" x="184150" y="1244600"/>
          <p14:tracePt t="29224" x="177800" y="1244600"/>
          <p14:tracePt t="29335" x="171450" y="1231900"/>
          <p14:tracePt t="29358" x="171450" y="1225550"/>
          <p14:tracePt t="29366" x="171450" y="1219200"/>
          <p14:tracePt t="29368" x="171450" y="1212850"/>
          <p14:tracePt t="29382" x="171450" y="1206500"/>
          <p14:tracePt t="29391" x="171450" y="1200150"/>
          <p14:tracePt t="29405" x="177800" y="1193800"/>
          <p14:tracePt t="29426" x="190500" y="1187450"/>
          <p14:tracePt t="29439" x="196850" y="1174750"/>
          <p14:tracePt t="29460" x="215900" y="1174750"/>
          <p14:tracePt t="29474" x="241300" y="1181100"/>
          <p14:tracePt t="29488" x="254000" y="1181100"/>
          <p14:tracePt t="29509" x="266700" y="1193800"/>
          <p14:tracePt t="29522" x="279400" y="1193800"/>
          <p14:tracePt t="29583" x="273050" y="1187450"/>
          <p14:tracePt t="29588" x="273050" y="1174750"/>
          <p14:tracePt t="29598" x="266700" y="1162050"/>
          <p14:tracePt t="29612" x="260350" y="1162050"/>
          <p14:tracePt t="29622" x="254000" y="1149350"/>
          <p14:tracePt t="29636" x="247650" y="1149350"/>
          <p14:tracePt t="29646" x="247650" y="1143000"/>
          <p14:tracePt t="29754" x="234950" y="1143000"/>
          <p14:tracePt t="29774" x="222250" y="1143000"/>
          <p14:tracePt t="29776" x="209550" y="1149350"/>
          <p14:tracePt t="29804" x="209550" y="1155700"/>
          <p14:tracePt t="29814" x="196850" y="1162050"/>
          <p14:tracePt t="29871" x="196850" y="1168400"/>
          <p14:tracePt t="29896" x="203200" y="1168400"/>
          <p14:tracePt t="29902" x="203200" y="1181100"/>
          <p14:tracePt t="29918" x="209550" y="1187450"/>
          <p14:tracePt t="29924" x="215900" y="1187450"/>
          <p14:tracePt t="29934" x="241300" y="1193800"/>
          <p14:tracePt t="29943" x="254000" y="1193800"/>
          <p14:tracePt t="29960" x="285750" y="1206500"/>
          <p14:tracePt t="29974" x="304800" y="1206500"/>
          <p14:tracePt t="29995" x="311150" y="1206500"/>
          <p14:tracePt t="30129" x="311150" y="1212850"/>
          <p14:tracePt t="30137" x="311150" y="1219200"/>
          <p14:tracePt t="30159" x="311150" y="1225550"/>
          <p14:tracePt t="30208" x="317500" y="1225550"/>
          <p14:tracePt t="30214" x="323850" y="1219200"/>
          <p14:tracePt t="30223" x="330200" y="1219200"/>
          <p14:tracePt t="30230" x="342900" y="1212850"/>
          <p14:tracePt t="30245" x="349250" y="1193800"/>
          <p14:tracePt t="30259" x="349250" y="1174750"/>
          <p14:tracePt t="30513" x="336550" y="1155700"/>
          <p14:tracePt t="30520" x="317500" y="1155700"/>
          <p14:tracePt t="30536" x="311150" y="1155700"/>
          <p14:tracePt t="30542" x="279400" y="1155700"/>
          <p14:tracePt t="30544" x="241300" y="1155700"/>
          <p14:tracePt t="30558" x="209550" y="1155700"/>
          <p14:tracePt t="30578" x="139700" y="1155700"/>
          <p14:tracePt t="30593" x="101600" y="1155700"/>
          <p14:tracePt t="30606" x="88900" y="1162050"/>
          <p14:tracePt t="30627" x="44450" y="1174750"/>
          <p14:tracePt t="30640" x="31750" y="1174750"/>
          <p14:tracePt t="30661" x="25400" y="1174750"/>
          <p14:tracePt t="30676" x="25400" y="1181100"/>
          <p14:tracePt t="30727" x="25400" y="1187450"/>
          <p14:tracePt t="30750" x="31750" y="1193800"/>
          <p14:tracePt t="30758" x="31750" y="1200150"/>
          <p14:tracePt t="30765" x="38100" y="1200150"/>
          <p14:tracePt t="30774" x="76200" y="1206500"/>
          <p14:tracePt t="30788" x="101600" y="1206500"/>
          <p14:tracePt t="30798" x="114300" y="1206500"/>
          <p14:tracePt t="30812" x="127000" y="1206500"/>
          <p14:tracePt t="31188" x="127000" y="1231900"/>
          <p14:tracePt t="31200" x="139700" y="1231900"/>
          <p14:tracePt t="31218" x="152400" y="1231900"/>
          <p14:tracePt t="31232" x="158750" y="1231900"/>
          <p14:tracePt t="31238" x="165100" y="1231900"/>
          <p14:tracePt t="31245" x="171450" y="1231900"/>
          <p14:tracePt t="31505" x="184150" y="1231900"/>
          <p14:tracePt t="31518" x="203200" y="1231900"/>
          <p14:tracePt t="31520" x="234950" y="1225550"/>
          <p14:tracePt t="31529" x="273050" y="1212850"/>
          <p14:tracePt t="31543" x="342900" y="1200150"/>
          <p14:tracePt t="31557" x="387350" y="1200150"/>
          <p14:tracePt t="31578" x="457200" y="1200150"/>
          <p14:tracePt t="31592" x="577850" y="1200150"/>
          <p14:tracePt t="31613" x="730250" y="1200150"/>
          <p14:tracePt t="31627" x="889000" y="1200150"/>
          <p14:tracePt t="31641" x="1054100" y="1200150"/>
          <p14:tracePt t="31662" x="1225550" y="1200150"/>
          <p14:tracePt t="31676" x="1390650" y="1200150"/>
          <p14:tracePt t="31696" x="1619250" y="1212850"/>
          <p14:tracePt t="31710" x="1739900" y="1231900"/>
          <p14:tracePt t="31724" x="1847850" y="1257300"/>
          <p14:tracePt t="31745" x="1905000" y="1276350"/>
          <p14:tracePt t="31760" x="1911350" y="1276350"/>
          <p14:tracePt t="31784" x="1911350" y="1282700"/>
          <p14:tracePt t="31793" x="1905000" y="1282700"/>
          <p14:tracePt t="31807" x="1866900" y="1289050"/>
          <p14:tracePt t="31828" x="1797050" y="1289050"/>
          <p14:tracePt t="31842" x="1746250" y="1289050"/>
          <p14:tracePt t="31863" x="1587500" y="1282700"/>
          <p14:tracePt t="31877" x="1524000" y="1282700"/>
          <p14:tracePt t="31891" x="1435100" y="1282700"/>
          <p14:tracePt t="31912" x="1390650" y="1282700"/>
          <p14:tracePt t="31926" x="1390650" y="1276350"/>
          <p14:tracePt t="31959" x="1397000" y="1270000"/>
          <p14:tracePt t="31964" x="1428750" y="1270000"/>
          <p14:tracePt t="31974" x="1447800" y="1270000"/>
          <p14:tracePt t="31995" x="1543050" y="1270000"/>
          <p14:tracePt t="32009" x="1657350" y="1270000"/>
          <p14:tracePt t="32029" x="1771650" y="1270000"/>
          <p14:tracePt t="32044" x="1854200" y="1263650"/>
          <p14:tracePt t="32057" x="1879600" y="1263650"/>
          <p14:tracePt t="32079" x="1879600" y="1250950"/>
          <p14:tracePt t="32092" x="1866900" y="1244600"/>
          <p14:tracePt t="32113" x="1797050" y="1244600"/>
          <p14:tracePt t="32127" x="1752600" y="1238250"/>
          <p14:tracePt t="32141" x="1708150" y="1231900"/>
          <p14:tracePt t="32162" x="1612900" y="1212850"/>
          <p14:tracePt t="32175" x="1606550" y="1212850"/>
          <p14:tracePt t="32246" x="1625600" y="1212850"/>
          <p14:tracePt t="32252" x="1651000" y="1212850"/>
          <p14:tracePt t="32263" x="1676400" y="1193800"/>
          <p14:tracePt t="32271" x="1714500" y="1193800"/>
          <p14:tracePt t="32279" x="1727200" y="1181100"/>
          <p14:tracePt t="32293" x="1752600" y="1174750"/>
          <p14:tracePt t="32307" x="1778000" y="1168400"/>
          <p14:tracePt t="32328" x="1790700" y="1168400"/>
          <p14:tracePt t="32409" x="1784350" y="1168400"/>
          <p14:tracePt t="32414" x="1758950" y="1168400"/>
          <p14:tracePt t="32420" x="1746250" y="1168400"/>
          <p14:tracePt t="32430" x="1714500" y="1168400"/>
          <p14:tracePt t="32446" x="1619250" y="1168400"/>
          <p14:tracePt t="32460" x="1549400" y="1168400"/>
          <p14:tracePt t="32474" x="1422400" y="1168400"/>
          <p14:tracePt t="32495" x="1301750" y="1168400"/>
          <p14:tracePt t="32510" x="1295400" y="1168400"/>
          <p14:tracePt t="32541" x="1289050" y="1168400"/>
          <p14:tracePt t="32550" x="1282700" y="1162050"/>
          <p14:tracePt t="32582" x="1282700" y="1155700"/>
          <p14:tracePt t="32607" x="1289050" y="1149350"/>
          <p14:tracePt t="32612" x="1320800" y="1149350"/>
          <p14:tracePt t="32622" x="1346200" y="1149350"/>
          <p14:tracePt t="32632" x="1377950" y="1149350"/>
          <p14:tracePt t="32641" x="1416050" y="1149350"/>
          <p14:tracePt t="32661" x="1473200" y="1149350"/>
          <p14:tracePt t="32675" x="1492250" y="1155700"/>
          <p14:tracePt t="32696" x="1504950" y="1155700"/>
          <p14:tracePt t="32710" x="1504950" y="1162050"/>
          <p14:tracePt t="32731" x="1504950" y="1174750"/>
          <p14:tracePt t="32745" x="1485900" y="1174750"/>
          <p14:tracePt t="32759" x="1441450" y="1174750"/>
          <p14:tracePt t="32780" x="1358900" y="1168400"/>
          <p14:tracePt t="32793" x="1320800" y="1155700"/>
          <p14:tracePt t="32814" x="1289050" y="1143000"/>
          <p14:tracePt t="32840" x="1289050" y="1136650"/>
          <p14:tracePt t="32846" x="1289050" y="1130300"/>
          <p14:tracePt t="32863" x="1327150" y="1123950"/>
          <p14:tracePt t="32876" x="1397000" y="1111250"/>
          <p14:tracePt t="32898" x="1479550" y="1111250"/>
          <p14:tracePt t="32912" x="1511300" y="1111250"/>
          <p14:tracePt t="32925" x="1543050" y="1117600"/>
          <p14:tracePt t="32946" x="1555750" y="1123950"/>
          <p14:tracePt t="32960" x="1555750" y="1136650"/>
          <p14:tracePt t="32982" x="1555750" y="1143000"/>
          <p14:tracePt t="32995" x="1549400" y="1149350"/>
          <p14:tracePt t="33021" x="1536700" y="1149350"/>
          <p14:tracePt t="33426" x="1536700" y="1174750"/>
          <p14:tracePt t="33440" x="1568450" y="1174750"/>
          <p14:tracePt t="33448" x="1606550" y="1181100"/>
          <p14:tracePt t="33454" x="1625600" y="1181100"/>
          <p14:tracePt t="33462" x="1657350" y="1181100"/>
          <p14:tracePt t="33481" x="1727200" y="1200150"/>
          <p14:tracePt t="33495" x="1809750" y="1225550"/>
          <p14:tracePt t="33509" x="1854200" y="1231900"/>
          <p14:tracePt t="33529" x="1981200" y="1263650"/>
          <p14:tracePt t="33543" x="2063750" y="1276350"/>
          <p14:tracePt t="33564" x="2178050" y="1282700"/>
          <p14:tracePt t="33578" x="2305050" y="1282700"/>
          <p14:tracePt t="33592" x="2419350" y="1282700"/>
          <p14:tracePt t="33613" x="2514600" y="1282700"/>
          <p14:tracePt t="33627" x="2590800" y="1270000"/>
          <p14:tracePt t="33648" x="2616200" y="1263650"/>
          <p14:tracePt t="33670" x="2609850" y="1263650"/>
          <p14:tracePt t="33703" x="2609850" y="1257300"/>
          <p14:tracePt t="33710" x="2609850" y="1250950"/>
          <p14:tracePt t="33741" x="2597150" y="1238250"/>
          <p14:tracePt t="33750" x="2584450" y="1238250"/>
          <p14:tracePt t="33758" x="2571750" y="1238250"/>
          <p14:tracePt t="33764" x="2540000" y="1231900"/>
          <p14:tracePt t="33780" x="2520950" y="1231900"/>
          <p14:tracePt t="33793" x="2476500" y="1231900"/>
          <p14:tracePt t="33814" x="2425700" y="1231900"/>
          <p14:tracePt t="33828" x="2413000" y="1231900"/>
          <p14:tracePt t="33842" x="2400300" y="1231900"/>
          <p14:tracePt t="33863" x="2362200" y="1219200"/>
          <p14:tracePt t="33877" x="2349500" y="1219200"/>
          <p14:tracePt t="33898" x="2305050" y="1193800"/>
          <p14:tracePt t="33911" x="2292350" y="1187450"/>
          <p14:tracePt t="33925" x="2286000" y="1187450"/>
          <p14:tracePt t="33946" x="2273300" y="1174750"/>
          <p14:tracePt t="34021" x="2279650" y="1174750"/>
          <p14:tracePt t="34040" x="2305050" y="1174750"/>
          <p14:tracePt t="34049" x="2343150" y="1174750"/>
          <p14:tracePt t="34054" x="2374900" y="1174750"/>
          <p14:tracePt t="34064" x="2400300" y="1174750"/>
          <p14:tracePt t="34078" x="2451100" y="1174750"/>
          <p14:tracePt t="34092" x="2476500" y="1174750"/>
          <p14:tracePt t="34113" x="2527300" y="1174750"/>
          <p14:tracePt t="34142" x="2527300" y="1181100"/>
          <p14:tracePt t="34147" x="2520950" y="1193800"/>
          <p14:tracePt t="34161" x="2508250" y="1200150"/>
          <p14:tracePt t="34182" x="2425700" y="1206500"/>
          <p14:tracePt t="34196" x="2381250" y="1206500"/>
          <p14:tracePt t="34210" x="2349500" y="1206500"/>
          <p14:tracePt t="34231" x="2260600" y="1174750"/>
          <p14:tracePt t="34245" x="2260600" y="1162050"/>
          <p14:tracePt t="34266" x="2266950" y="1136650"/>
          <p14:tracePt t="34279" x="2305050" y="1123950"/>
          <p14:tracePt t="34293" x="2349500" y="1123950"/>
          <p14:tracePt t="34314" x="2470150" y="1111250"/>
          <p14:tracePt t="34328" x="2508250" y="1111250"/>
          <p14:tracePt t="34349" x="2533650" y="1111250"/>
          <p14:tracePt t="34363" x="2540000" y="1111250"/>
          <p14:tracePt t="34377" x="2540000" y="1117600"/>
          <p14:tracePt t="34397" x="2540000" y="1123950"/>
          <p14:tracePt t="34411" x="2540000" y="1136650"/>
          <p14:tracePt t="34455" x="2540000" y="1149350"/>
          <p14:tracePt t="34484" x="2540000" y="1155700"/>
          <p14:tracePt t="34502" x="2540000" y="1162050"/>
          <p14:tracePt t="34519" x="2552700" y="1168400"/>
          <p14:tracePt t="34550" x="2559050" y="1174750"/>
          <p14:tracePt t="34574" x="2565400" y="1174750"/>
          <p14:tracePt t="34647" x="2571750" y="1174750"/>
          <p14:tracePt t="34663" x="2584450" y="1174750"/>
          <p14:tracePt t="34670" x="2597150" y="1174750"/>
          <p14:tracePt t="34676" x="2603500" y="1174750"/>
          <p14:tracePt t="34686" x="2616200" y="1174750"/>
          <p14:tracePt t="34696" x="2628900" y="1174750"/>
          <p14:tracePt t="34710" x="2647950" y="1174750"/>
          <p14:tracePt t="34735" x="2654300" y="1174750"/>
          <p14:tracePt t="34855" x="2660650" y="1174750"/>
          <p14:tracePt t="34862" x="2679700" y="1174750"/>
          <p14:tracePt t="34868" x="2698750" y="1174750"/>
          <p14:tracePt t="34878" x="2711450" y="1174750"/>
          <p14:tracePt t="34897" x="2743200" y="1174750"/>
          <p14:tracePt t="34911" x="2774950" y="1174750"/>
          <p14:tracePt t="34932" x="2819400" y="1174750"/>
          <p14:tracePt t="34946" x="2870200" y="1181100"/>
          <p14:tracePt t="34960" x="2946400" y="1181100"/>
          <p14:tracePt t="34981" x="3098800" y="1181100"/>
          <p14:tracePt t="34995" x="3263900" y="1181100"/>
          <p14:tracePt t="35015" x="3492500" y="1181100"/>
          <p14:tracePt t="35030" x="3600450" y="1181100"/>
          <p14:tracePt t="35043" x="3613150" y="1181100"/>
          <p14:tracePt t="35064" x="3638550" y="1187450"/>
          <p14:tracePt t="35151" x="3632200" y="1193800"/>
          <p14:tracePt t="35167" x="3619500" y="1193800"/>
          <p14:tracePt t="35174" x="3600450" y="1193800"/>
          <p14:tracePt t="35180" x="3594100" y="1193800"/>
          <p14:tracePt t="35190" x="3581400" y="1193800"/>
          <p14:tracePt t="35198" x="3575050" y="1193800"/>
          <p14:tracePt t="35210" x="3568700" y="1193800"/>
          <p14:tracePt t="35231" x="3543300" y="1193800"/>
          <p14:tracePt t="35245" x="3524250" y="1193800"/>
          <p14:tracePt t="35265" x="3505200" y="1181100"/>
          <p14:tracePt t="35279" x="3498850" y="1181100"/>
          <p14:tracePt t="35300" x="3486150" y="1174750"/>
          <p14:tracePt t="35314" x="3479800" y="1162050"/>
          <p14:tracePt t="35361" x="3492500" y="1162050"/>
          <p14:tracePt t="35367" x="3517900" y="1162050"/>
          <p14:tracePt t="35372" x="3543300" y="1162050"/>
          <p14:tracePt t="35382" x="3562350" y="1162050"/>
          <p14:tracePt t="35398" x="3625850" y="1162050"/>
          <p14:tracePt t="35411" x="3651250" y="1162050"/>
          <p14:tracePt t="35432" x="3727450" y="1162050"/>
          <p14:tracePt t="35446" x="3778250" y="1168400"/>
          <p14:tracePt t="35467" x="3803650" y="1174750"/>
          <p14:tracePt t="35481" x="3816350" y="1181100"/>
          <p14:tracePt t="35551" x="3810000" y="1181100"/>
          <p14:tracePt t="35558" x="3797300" y="1181100"/>
          <p14:tracePt t="35574" x="3784600" y="1181100"/>
          <p14:tracePt t="35582" x="3778250" y="1181100"/>
          <p14:tracePt t="35588" x="3771900" y="1181100"/>
          <p14:tracePt t="35599" x="3771900" y="1174750"/>
          <p14:tracePt t="35613" x="3771900" y="1162050"/>
          <p14:tracePt t="35634" x="3784600" y="1149350"/>
          <p14:tracePt t="35648" x="3854450" y="1136650"/>
          <p14:tracePt t="35661" x="3898900" y="1130300"/>
          <p14:tracePt t="35682" x="4000500" y="1130300"/>
          <p14:tracePt t="35696" x="4114800" y="1130300"/>
          <p14:tracePt t="35717" x="4210050" y="1130300"/>
          <p14:tracePt t="35731" x="4311650" y="1130300"/>
          <p14:tracePt t="35745" x="4381500" y="1143000"/>
          <p14:tracePt t="35766" x="4425950" y="1155700"/>
          <p14:tracePt t="35865" x="4425950" y="1162050"/>
          <p14:tracePt t="35870" x="4425950" y="1168400"/>
          <p14:tracePt t="35876" x="4432300" y="1168400"/>
          <p14:tracePt t="35886" x="4432300" y="1181100"/>
          <p14:tracePt t="35898" x="4438650" y="1181100"/>
          <p14:tracePt t="35911" x="4438650" y="1193800"/>
          <p14:tracePt t="35932" x="4445000" y="1193800"/>
          <p14:tracePt t="36080" x="4451350" y="1193800"/>
          <p14:tracePt t="36417" x="4438650" y="1193800"/>
          <p14:tracePt t="36419" x="4387850" y="1193800"/>
          <p14:tracePt t="36439" x="4051300" y="1193800"/>
          <p14:tracePt t="36446" x="3994150" y="1193800"/>
          <p14:tracePt t="36453" x="3937000" y="1193800"/>
          <p14:tracePt t="36467" x="3886200" y="1193800"/>
          <p14:tracePt t="36481" x="3810000" y="1193800"/>
          <p14:tracePt t="36495" x="3797300" y="1193800"/>
          <p14:tracePt t="36558" x="3803650" y="1193800"/>
          <p14:tracePt t="36566" x="3822700" y="1193800"/>
          <p14:tracePt t="36583" x="3841750" y="1193800"/>
          <p14:tracePt t="36590" x="3873500" y="1193800"/>
          <p14:tracePt t="36599" x="3930650" y="1193800"/>
          <p14:tracePt t="36613" x="4006850" y="1193800"/>
          <p14:tracePt t="36634" x="4267200" y="1193800"/>
          <p14:tracePt t="36647" x="4413250" y="1193800"/>
          <p14:tracePt t="36661" x="4470400" y="1193800"/>
          <p14:tracePt t="36682" x="4521200" y="1193800"/>
          <p14:tracePt t="36734" x="4502150" y="1193800"/>
          <p14:tracePt t="36740" x="4470400" y="1193800"/>
          <p14:tracePt t="36750" x="4451350" y="1193800"/>
          <p14:tracePt t="36758" x="4419600" y="1193800"/>
          <p14:tracePt t="36766" x="4362450" y="1193800"/>
          <p14:tracePt t="36779" x="4305300" y="1200150"/>
          <p14:tracePt t="36800" x="4070350" y="1231900"/>
          <p14:tracePt t="36814" x="3943350" y="1231900"/>
          <p14:tracePt t="36835" x="3746500" y="1231900"/>
          <p14:tracePt t="36849" x="3676650" y="1231900"/>
          <p14:tracePt t="36863" x="3556000" y="1231900"/>
          <p14:tracePt t="36884" x="3429000" y="1231900"/>
          <p14:tracePt t="36897" x="3289300" y="1231900"/>
          <p14:tracePt t="36918" x="3028950" y="1231900"/>
          <p14:tracePt t="36932" x="2832100" y="1231900"/>
          <p14:tracePt t="36946" x="2724150" y="1238250"/>
          <p14:tracePt t="36967" x="2406650" y="1238250"/>
          <p14:tracePt t="36981" x="2146300" y="1238250"/>
          <p14:tracePt t="37002" x="1885950" y="1238250"/>
          <p14:tracePt t="37016" x="1657350" y="1238250"/>
          <p14:tracePt t="37029" x="1428750" y="1238250"/>
          <p14:tracePt t="37051" x="1187450" y="1238250"/>
          <p14:tracePt t="37064" x="990600" y="1270000"/>
          <p14:tracePt t="37085" x="831850" y="1308100"/>
          <p14:tracePt t="37099" x="704850" y="1346200"/>
          <p14:tracePt t="37113" x="558800" y="1377950"/>
          <p14:tracePt t="37134" x="336550" y="1428750"/>
          <p14:tracePt t="37148" x="266700" y="1447800"/>
          <p14:tracePt t="37168" x="82550" y="1504950"/>
          <p14:tracePt t="37446" x="6350" y="1593850"/>
          <p14:tracePt t="37454" x="19050" y="1593850"/>
          <p14:tracePt t="37460" x="38100" y="1593850"/>
          <p14:tracePt t="37471" x="44450" y="1593850"/>
          <p14:tracePt t="37481" x="57150" y="1593850"/>
          <p14:tracePt t="37502" x="69850" y="1593850"/>
          <p14:tracePt t="37516" x="69850" y="1600200"/>
          <p14:tracePt t="37529" x="57150" y="1619250"/>
          <p14:tracePt t="37551" x="0" y="1657350"/>
          <p14:tracePt t="37694" x="0" y="1695450"/>
          <p14:tracePt t="37700" x="25400" y="1695450"/>
          <p14:tracePt t="37710" x="57150" y="1689100"/>
          <p14:tracePt t="37718" x="69850" y="1682750"/>
          <p14:tracePt t="37731" x="95250" y="1676400"/>
          <p14:tracePt t="37752" x="196850" y="1657350"/>
          <p14:tracePt t="37766" x="260350" y="1638300"/>
          <p14:tracePt t="37779" x="279400" y="1631950"/>
          <p14:tracePt t="37800" x="361950" y="1631950"/>
          <p14:tracePt t="37814" x="412750" y="1631950"/>
          <p14:tracePt t="37835" x="457200" y="1631950"/>
          <p14:tracePt t="37849" x="514350" y="1625600"/>
          <p14:tracePt t="37863" x="565150" y="1612900"/>
          <p14:tracePt t="37884" x="590550" y="1612900"/>
          <p14:tracePt t="37898" x="641350" y="1612900"/>
          <p14:tracePt t="37918" x="730250" y="1600200"/>
          <p14:tracePt t="37932" x="768350" y="1600200"/>
          <p14:tracePt t="37946" x="825500" y="1587500"/>
          <p14:tracePt t="37967" x="869950" y="1581150"/>
          <p14:tracePt t="37981" x="882650" y="1581150"/>
          <p14:tracePt t="38002" x="895350" y="1574800"/>
          <p14:tracePt t="38016" x="908050" y="1574800"/>
          <p14:tracePt t="38029" x="908050" y="1568450"/>
          <p14:tracePt t="38119" x="914400" y="1568450"/>
          <p14:tracePt t="38441" x="933450" y="1568450"/>
          <p14:tracePt t="38446" x="965200" y="1568450"/>
          <p14:tracePt t="38460" x="984250" y="1568450"/>
          <p14:tracePt t="38467" x="1060450" y="1568450"/>
          <p14:tracePt t="38481" x="1104900" y="1568450"/>
          <p14:tracePt t="38501" x="1206500" y="1568450"/>
          <p14:tracePt t="38502" x="1263650" y="1568450"/>
          <p14:tracePt t="38516" x="1327150" y="1568450"/>
          <p14:tracePt t="38536" x="1511300" y="1562100"/>
          <p14:tracePt t="38550" x="1587500" y="1549400"/>
          <p14:tracePt t="38565" x="1619250" y="1543050"/>
          <p14:tracePt t="38585" x="1638300" y="1543050"/>
          <p14:tracePt t="38599" x="1651000" y="1543050"/>
          <p14:tracePt t="38620" x="1758950" y="1600200"/>
          <p14:tracePt t="38634" x="1816100" y="1638300"/>
          <p14:tracePt t="38647" x="1885950" y="1670050"/>
          <p14:tracePt t="38668" x="1924050" y="1676400"/>
          <p14:tracePt t="38682" x="2006600" y="1695450"/>
          <p14:tracePt t="38703" x="2152650" y="1701800"/>
          <p14:tracePt t="38717" x="2190750" y="1701800"/>
          <p14:tracePt t="38731" x="2292350" y="1701800"/>
          <p14:tracePt t="38752" x="2451100" y="1701800"/>
          <p14:tracePt t="38766" x="2495550" y="1689100"/>
          <p14:tracePt t="38787" x="2622550" y="1663700"/>
          <p14:tracePt t="38800" x="2698750" y="1651000"/>
          <p14:tracePt t="38814" x="2762250" y="1638300"/>
          <p14:tracePt t="38835" x="2819400" y="1631950"/>
          <p14:tracePt t="38849" x="2901950" y="1619250"/>
          <p14:tracePt t="38870" x="2946400" y="1606550"/>
          <p14:tracePt t="38884" x="2971800" y="1606550"/>
          <p14:tracePt t="38897" x="3016250" y="1606550"/>
          <p14:tracePt t="38918" x="3086100" y="1606550"/>
          <p14:tracePt t="38932" x="3098800" y="1606550"/>
          <p14:tracePt t="38953" x="3162300" y="1606550"/>
          <p14:tracePt t="38967" x="3194050" y="1606550"/>
          <p14:tracePt t="38981" x="3206750" y="1606550"/>
          <p14:tracePt t="39002" x="3225800" y="1600200"/>
          <p14:tracePt t="39015" x="3238500" y="1600200"/>
          <p14:tracePt t="39036" x="3263900" y="1587500"/>
          <p14:tracePt t="39201" x="3282950" y="1574800"/>
          <p14:tracePt t="39206" x="3289300" y="1574800"/>
          <p14:tracePt t="39224" x="3302000" y="1568450"/>
          <p14:tracePt t="39230" x="3308350" y="1568450"/>
          <p14:tracePt t="39237" x="3314700" y="1568450"/>
          <p14:tracePt t="39252" x="3327400" y="1562100"/>
          <p14:tracePt t="39265" x="3333750" y="1562100"/>
          <p14:tracePt t="39286" x="3346450" y="1562100"/>
          <p14:tracePt t="39373" x="3346450" y="1555750"/>
          <p14:tracePt t="39388" x="3346450" y="1549400"/>
          <p14:tracePt t="39402" x="3359150" y="1524000"/>
          <p14:tracePt t="39412" x="3359150" y="1504950"/>
          <p14:tracePt t="39422" x="3371850" y="1479550"/>
          <p14:tracePt t="39428" x="3378200" y="1441450"/>
          <p14:tracePt t="39438" x="3384550" y="1403350"/>
          <p14:tracePt t="39453" x="3390900" y="1365250"/>
          <p14:tracePt t="39467" x="3397250" y="1339850"/>
          <p14:tracePt t="39481" x="3416300" y="1282700"/>
          <p14:tracePt t="39502" x="3422650" y="1238250"/>
          <p14:tracePt t="39516" x="3429000" y="1225550"/>
          <p14:tracePt t="39582" x="3429000" y="1231900"/>
          <p14:tracePt t="39590" x="3422650" y="1250950"/>
          <p14:tracePt t="39596" x="3397250" y="1282700"/>
          <p14:tracePt t="39606" x="3378200" y="1301750"/>
          <p14:tracePt t="39619" x="3346450" y="1339850"/>
          <p14:tracePt t="39633" x="3321050" y="1358900"/>
          <p14:tracePt t="39654" x="3130550" y="1416050"/>
          <p14:tracePt t="39669" x="2882900" y="1473200"/>
          <p14:tracePt t="39682" x="2717800" y="1498600"/>
          <p14:tracePt t="39703" x="2362200" y="1543050"/>
          <p14:tracePt t="39717" x="2139950" y="1555750"/>
          <p14:tracePt t="39738" x="2000250" y="1562100"/>
          <p14:tracePt t="39751" x="1955800" y="1562100"/>
          <p14:tracePt t="39765" x="1962150" y="1568450"/>
          <p14:tracePt t="39786" x="1993900" y="1568450"/>
          <p14:tracePt t="39800" x="2082800" y="1568450"/>
          <p14:tracePt t="39821" x="2241550" y="1568450"/>
          <p14:tracePt t="39835" x="2368550" y="1568450"/>
          <p14:tracePt t="39849" x="2432050" y="1568450"/>
          <p14:tracePt t="39870" x="2647950" y="1568450"/>
          <p14:tracePt t="39884" x="2711450" y="1568450"/>
          <p14:tracePt t="39905" x="2857500" y="1568450"/>
          <p14:tracePt t="39918" x="2921000" y="1568450"/>
          <p14:tracePt t="39932" x="2940050" y="1568450"/>
          <p14:tracePt t="39953" x="2959100" y="1568450"/>
          <p14:tracePt t="39967" x="2978150" y="1562100"/>
          <p14:tracePt t="39988" x="3016250" y="1517650"/>
          <p14:tracePt t="40002" x="3098800" y="1473200"/>
          <p14:tracePt t="40015" x="3130550" y="1460500"/>
          <p14:tracePt t="40036" x="3181350" y="1428750"/>
          <p14:tracePt t="40050" x="3200400" y="1403350"/>
          <p14:tracePt t="40071" x="3213100" y="1371600"/>
          <p14:tracePt t="40085" x="3244850" y="1358900"/>
          <p14:tracePt t="40099" x="3276600" y="1333500"/>
          <p14:tracePt t="40120" x="3340100" y="1295400"/>
          <p14:tracePt t="40134" x="3352800" y="1295400"/>
          <p14:tracePt t="40173" x="3346450" y="1295400"/>
          <p14:tracePt t="40182" x="3327400" y="1301750"/>
          <p14:tracePt t="40190" x="3289300" y="1314450"/>
          <p14:tracePt t="40203" x="3257550" y="1314450"/>
          <p14:tracePt t="40217" x="3213100" y="1320800"/>
          <p14:tracePt t="40238" x="3073400" y="1352550"/>
          <p14:tracePt t="40252" x="2997200" y="1377950"/>
          <p14:tracePt t="40266" x="2838450" y="1416050"/>
          <p14:tracePt t="40287" x="2527300" y="1466850"/>
          <p14:tracePt t="40300" x="2451100" y="1479550"/>
          <p14:tracePt t="40321" x="2247900" y="1492250"/>
          <p14:tracePt t="40335" x="2228850" y="1492250"/>
          <p14:tracePt t="40364" x="2235200" y="1492250"/>
          <p14:tracePt t="40374" x="2260600" y="1492250"/>
          <p14:tracePt t="40383" x="2286000" y="1492250"/>
          <p14:tracePt t="40404" x="2330450" y="1479550"/>
          <p14:tracePt t="40418" x="2406650" y="1460500"/>
          <p14:tracePt t="40432" x="2501900" y="1447800"/>
          <p14:tracePt t="40453" x="2616200" y="1447800"/>
          <p14:tracePt t="40467" x="2724150" y="1447800"/>
          <p14:tracePt t="40488" x="2857500" y="1447800"/>
          <p14:tracePt t="40502" x="2914650" y="1447800"/>
          <p14:tracePt t="40516" x="2933700" y="1447800"/>
          <p14:tracePt t="40536" x="2940050" y="1447800"/>
          <p14:tracePt t="40575" x="2927350" y="1447800"/>
          <p14:tracePt t="40576" x="2901950" y="1447800"/>
          <p14:tracePt t="40590" x="2889250" y="1447800"/>
          <p14:tracePt t="40599" x="2851150" y="1460500"/>
          <p14:tracePt t="40620" x="2724150" y="1485900"/>
          <p14:tracePt t="40634" x="2514600" y="1504950"/>
          <p14:tracePt t="40654" x="2019300" y="1568450"/>
          <p14:tracePt t="40668" x="1866900" y="1600200"/>
          <p14:tracePt t="40682" x="1670050" y="1638300"/>
          <p14:tracePt t="40703" x="1492250" y="1689100"/>
          <p14:tracePt t="40717" x="1416050" y="1708150"/>
          <p14:tracePt t="40738" x="1352550" y="1720850"/>
          <p14:tracePt t="40752" x="1301750" y="1739900"/>
          <p14:tracePt t="40766" x="1276350" y="1746250"/>
          <p14:tracePt t="40786" x="1181100" y="1746250"/>
          <p14:tracePt t="40800" x="1143000" y="1765300"/>
          <p14:tracePt t="40821" x="1079500" y="1778000"/>
          <p14:tracePt t="40835" x="1060450" y="1784350"/>
          <p14:tracePt t="40849" x="1016000" y="1797050"/>
          <p14:tracePt t="40870" x="908050" y="1822450"/>
          <p14:tracePt t="40884" x="863600" y="1828800"/>
          <p14:tracePt t="40904" x="723900" y="1866900"/>
          <p14:tracePt t="40918" x="628650" y="1892300"/>
          <p14:tracePt t="40932" x="546100" y="1911350"/>
          <p14:tracePt t="40953" x="476250" y="1930400"/>
          <p14:tracePt t="40967" x="419100" y="1936750"/>
          <p14:tracePt t="40988" x="355600" y="1949450"/>
          <p14:tracePt t="41002" x="330200" y="1962150"/>
          <p14:tracePt t="41022" x="285750" y="1974850"/>
          <p14:tracePt t="41036" x="260350" y="1981200"/>
          <p14:tracePt t="41050" x="247650" y="1981200"/>
          <p14:tracePt t="41071" x="209550" y="1981200"/>
          <p14:tracePt t="41085" x="196850" y="1981200"/>
          <p14:tracePt t="41106" x="177800" y="1974850"/>
          <p14:tracePt t="41119" x="158750" y="1974850"/>
          <p14:tracePt t="41133" x="158750" y="1968500"/>
          <p14:tracePt t="41215" x="158750" y="1955800"/>
          <p14:tracePt t="41228" x="184150" y="1943100"/>
          <p14:tracePt t="41238" x="203200" y="1936750"/>
          <p14:tracePt t="41246" x="247650" y="1924050"/>
          <p14:tracePt t="41252" x="317500" y="1917700"/>
          <p14:tracePt t="41273" x="558800" y="1885950"/>
          <p14:tracePt t="41286" x="641350" y="1879600"/>
          <p14:tracePt t="41300" x="781050" y="1847850"/>
          <p14:tracePt t="41321" x="838200" y="1841500"/>
          <p14:tracePt t="41348" x="831850" y="1847850"/>
          <p14:tracePt t="41366" x="838200" y="1847850"/>
          <p14:tracePt t="41382" x="831850" y="1854200"/>
          <p14:tracePt t="41649" x="800100" y="1854200"/>
          <p14:tracePt t="41662" x="774700" y="1854200"/>
          <p14:tracePt t="41673" x="755650" y="1854200"/>
          <p14:tracePt t="41678" x="730250" y="1854200"/>
          <p14:tracePt t="41689" x="711200" y="1854200"/>
          <p14:tracePt t="41703" x="685800" y="1854200"/>
          <p14:tracePt t="41717" x="673100" y="1854200"/>
          <p14:tracePt t="41738" x="641350" y="1847850"/>
          <p14:tracePt t="41751" x="615950" y="1841500"/>
          <p14:tracePt t="41773" x="596900" y="1835150"/>
          <p14:tracePt t="41786" x="584200" y="1828800"/>
          <p14:tracePt t="41800" x="571500" y="1828800"/>
          <p14:tracePt t="41821" x="533400" y="1828800"/>
          <p14:tracePt t="41835" x="501650" y="1828800"/>
          <p14:tracePt t="41856" x="463550" y="1828800"/>
          <p14:tracePt t="42033" x="450850" y="1822450"/>
          <p14:tracePt t="42038" x="444500" y="1822450"/>
          <p14:tracePt t="42054" x="425450" y="1822450"/>
          <p14:tracePt t="42062" x="412750" y="1816100"/>
          <p14:tracePt t="42071" x="400050" y="1809750"/>
          <p14:tracePt t="42085" x="387350" y="1809750"/>
          <p14:tracePt t="42353" x="387350" y="1803400"/>
          <p14:tracePt t="42367" x="393700" y="1797050"/>
          <p14:tracePt t="42378" x="406400" y="1790700"/>
          <p14:tracePt t="42384" x="412750" y="1790700"/>
          <p14:tracePt t="42391" x="412750" y="1784350"/>
          <p14:tracePt t="42404" x="419100" y="1784350"/>
          <p14:tracePt t="42591" x="419100" y="1790700"/>
          <p14:tracePt t="42679" x="431800" y="1790700"/>
          <p14:tracePt t="42686" x="444500" y="1790700"/>
          <p14:tracePt t="42703" x="463550" y="1790700"/>
          <p14:tracePt t="42710" x="488950" y="1790700"/>
          <p14:tracePt t="42716" x="520700" y="1790700"/>
          <p14:tracePt t="42726" x="571500" y="1790700"/>
          <p14:tracePt t="42738" x="654050" y="1790700"/>
          <p14:tracePt t="42751" x="781050" y="1790700"/>
          <p14:tracePt t="42773" x="869950" y="1790700"/>
          <p14:tracePt t="42786" x="927100" y="1790700"/>
          <p14:tracePt t="42808" x="996950" y="1790700"/>
          <p14:tracePt t="42821" x="1022350" y="1790700"/>
          <p14:tracePt t="42835" x="1117600" y="1790700"/>
          <p14:tracePt t="42855" x="1187450" y="1790700"/>
          <p14:tracePt t="42870" x="1212850" y="1790700"/>
          <p14:tracePt t="42891" x="1270000" y="1790700"/>
          <p14:tracePt t="42904" x="1295400" y="1803400"/>
          <p14:tracePt t="42918" x="1327150" y="1803400"/>
          <p14:tracePt t="42939" x="1365250" y="1803400"/>
          <p14:tracePt t="42953" x="1403350" y="1803400"/>
          <p14:tracePt t="42974" x="1447800" y="1803400"/>
          <p14:tracePt t="42988" x="1454150" y="1803400"/>
          <p14:tracePt t="43001" x="1460500" y="1803400"/>
          <p14:tracePt t="43039" x="1466850" y="1803400"/>
          <p14:tracePt t="43063" x="1479550" y="1803400"/>
          <p14:tracePt t="43076" x="1485900" y="1803400"/>
          <p14:tracePt t="43263" x="1485900" y="1797050"/>
          <p14:tracePt t="43278" x="1473200" y="1784350"/>
          <p14:tracePt t="43286" x="1422400" y="1784350"/>
          <p14:tracePt t="43293" x="1390650" y="1771650"/>
          <p14:tracePt t="43307" x="1327150" y="1765300"/>
          <p14:tracePt t="43321" x="1276350" y="1765300"/>
          <p14:tracePt t="43335" x="1212850" y="1765300"/>
          <p14:tracePt t="43356" x="1149350" y="1765300"/>
          <p14:tracePt t="43374" x="1149350" y="1771650"/>
          <p14:tracePt t="43391" x="1155700" y="1784350"/>
          <p14:tracePt t="43404" x="1174750" y="1790700"/>
          <p14:tracePt t="43418" x="1238250" y="1797050"/>
          <p14:tracePt t="43439" x="1301750" y="1809750"/>
          <p14:tracePt t="43453" x="1339850" y="1809750"/>
          <p14:tracePt t="43474" x="1473200" y="1809750"/>
          <p14:tracePt t="43488" x="1568450" y="1809750"/>
          <p14:tracePt t="43502" x="1612900" y="1809750"/>
          <p14:tracePt t="43522" x="1720850" y="1809750"/>
          <p14:tracePt t="43536" x="1758950" y="1809750"/>
          <p14:tracePt t="43557" x="1809750" y="1797050"/>
          <p14:tracePt t="43571" x="1835150" y="1797050"/>
          <p14:tracePt t="43585" x="1873250" y="1797050"/>
          <p14:tracePt t="43606" x="1949450" y="1797050"/>
          <p14:tracePt t="43619" x="1968500" y="1784350"/>
          <p14:tracePt t="43640" x="2012950" y="1778000"/>
          <p14:tracePt t="43654" x="2032000" y="1771650"/>
          <p14:tracePt t="43668" x="2038350" y="1765300"/>
          <p14:tracePt t="43767" x="2038350" y="1758950"/>
          <p14:tracePt t="43789" x="2038350" y="1752600"/>
          <p14:tracePt t="43794" x="2025650" y="1752600"/>
          <p14:tracePt t="43804" x="2012950" y="1746250"/>
          <p14:tracePt t="43812" x="2006600" y="1733550"/>
          <p14:tracePt t="43821" x="2000250" y="1733550"/>
          <p14:tracePt t="43863" x="1993900" y="1733550"/>
          <p14:tracePt t="43879" x="1987550" y="1733550"/>
          <p14:tracePt t="43886" x="1974850" y="1733550"/>
          <p14:tracePt t="43892" x="1962150" y="1733550"/>
          <p14:tracePt t="43904" x="1955800" y="1733550"/>
          <p14:tracePt t="43925" x="1936750" y="1733550"/>
          <p14:tracePt t="43939" x="1911350" y="1739900"/>
          <p14:tracePt t="43953" x="1911350" y="1746250"/>
          <p14:tracePt t="43983" x="1911350" y="1752600"/>
          <p14:tracePt t="44005" x="1917700" y="1758950"/>
          <p14:tracePt t="44008" x="1936750" y="1765300"/>
          <p14:tracePt t="44022" x="1962150" y="1771650"/>
          <p14:tracePt t="44036" x="2006600" y="1778000"/>
          <p14:tracePt t="44057" x="2057400" y="1797050"/>
          <p14:tracePt t="44071" x="2095500" y="1803400"/>
          <p14:tracePt t="44092" x="2139950" y="1809750"/>
          <p14:tracePt t="44106" x="2197100" y="1809750"/>
          <p14:tracePt t="44119" x="2235200" y="1809750"/>
          <p14:tracePt t="44140" x="2273300" y="1809750"/>
          <p14:tracePt t="44154" x="2311400" y="1803400"/>
          <p14:tracePt t="44175" x="2362200" y="1784350"/>
          <p14:tracePt t="44189" x="2374900" y="1778000"/>
          <p14:tracePt t="44203" x="2393950" y="1771650"/>
          <p14:tracePt t="44224" x="2393950" y="1765300"/>
          <p14:tracePt t="44237" x="2393950" y="1752600"/>
          <p14:tracePt t="44258" x="2393950" y="1739900"/>
          <p14:tracePt t="44272" x="2387600" y="1739900"/>
          <p14:tracePt t="44286" x="2381250" y="1739900"/>
          <p14:tracePt t="44335" x="2387600" y="1739900"/>
          <p14:tracePt t="44342" x="2400300" y="1746250"/>
          <p14:tracePt t="44359" x="2419350" y="1752600"/>
          <p14:tracePt t="44366" x="2457450" y="1758950"/>
          <p14:tracePt t="44372" x="2482850" y="1765300"/>
          <p14:tracePt t="44391" x="2552700" y="1765300"/>
          <p14:tracePt t="44404" x="2584450" y="1765300"/>
          <p14:tracePt t="44426" x="2654300" y="1765300"/>
          <p14:tracePt t="44439" x="2692400" y="1765300"/>
          <p14:tracePt t="44453" x="2698750" y="1765300"/>
          <p14:tracePt t="44474" x="2717800" y="1765300"/>
          <p14:tracePt t="44488" x="2749550" y="1758950"/>
          <p14:tracePt t="44508" x="2794000" y="1758950"/>
          <p14:tracePt t="44523" x="2832100" y="1758950"/>
          <p14:tracePt t="44536" x="2914650" y="1758950"/>
          <p14:tracePt t="44557" x="2997200" y="1758950"/>
          <p14:tracePt t="44571" x="3048000" y="1758950"/>
          <p14:tracePt t="44592" x="3105150" y="1765300"/>
          <p14:tracePt t="44606" x="3117850" y="1771650"/>
          <p14:tracePt t="44619" x="3175000" y="1790700"/>
          <p14:tracePt t="44641" x="3251200" y="1809750"/>
          <p14:tracePt t="44654" x="3276600" y="1816100"/>
          <p14:tracePt t="44676" x="3289300" y="1816100"/>
          <p14:tracePt t="44692" x="3295650" y="1822450"/>
          <p14:tracePt t="44703" x="3314700" y="1822450"/>
          <p14:tracePt t="44724" x="3359150" y="1822450"/>
          <p14:tracePt t="44738" x="3403600" y="1822450"/>
          <p14:tracePt t="44759" x="3460750" y="1822450"/>
          <p14:tracePt t="44772" x="3473450" y="1822450"/>
          <p14:tracePt t="44786" x="3479800" y="1822450"/>
          <p14:tracePt t="44807" x="3486150" y="1816100"/>
          <p14:tracePt t="44821" x="3492500" y="1816100"/>
          <p14:tracePt t="44842" x="3536950" y="1803400"/>
          <p14:tracePt t="44856" x="3562350" y="1797050"/>
          <p14:tracePt t="44869" x="3575050" y="1797050"/>
          <p14:tracePt t="44891" x="3594100" y="1790700"/>
          <p14:tracePt t="44904" x="3606800" y="1784350"/>
          <p14:tracePt t="44925" x="3632200" y="1778000"/>
          <p14:tracePt t="44948" x="3644900" y="1778000"/>
          <p14:tracePt t="44958" x="3644900" y="1771650"/>
          <p14:tracePt t="44982" x="3651250" y="1771650"/>
          <p14:tracePt t="44996" x="3657600" y="1765300"/>
          <p14:tracePt t="45014" x="3663950" y="1758950"/>
          <p14:tracePt t="45022" x="3670300" y="1758950"/>
          <p14:tracePt t="45653" x="3663950" y="1758950"/>
          <p14:tracePt t="45660" x="3657600" y="1758950"/>
          <p14:tracePt t="45675" x="3651250" y="1758950"/>
          <p14:tracePt t="45681" x="3638550" y="1758950"/>
          <p14:tracePt t="45689" x="3625850" y="1758950"/>
          <p14:tracePt t="45718" x="3619500" y="1758950"/>
          <p14:tracePt t="45734" x="3613150" y="1758950"/>
          <p14:tracePt t="45742" x="3606800" y="1758950"/>
          <p14:tracePt t="45759" x="3587750" y="1758950"/>
          <p14:tracePt t="45773" x="3556000" y="1758950"/>
          <p14:tracePt t="45794" x="3505200" y="1758950"/>
          <p14:tracePt t="45807" x="3460750" y="1758950"/>
          <p14:tracePt t="45821" x="3435350" y="1758950"/>
          <p14:tracePt t="45842" x="3429000" y="1765300"/>
          <p14:tracePt t="45855" x="3422650" y="1765300"/>
          <p14:tracePt t="45878" x="3429000" y="1765300"/>
          <p14:tracePt t="45890" x="3435350" y="1765300"/>
          <p14:tracePt t="45904" x="3467100" y="1765300"/>
          <p14:tracePt t="45925" x="3505200" y="1765300"/>
          <p14:tracePt t="45939" x="3556000" y="1765300"/>
          <p14:tracePt t="45960" x="3594100" y="1765300"/>
          <p14:tracePt t="45974" x="3638550" y="1765300"/>
          <p14:tracePt t="45987" x="3657600" y="1778000"/>
          <p14:tracePt t="46009" x="3708400" y="1784350"/>
          <p14:tracePt t="46023" x="3759200" y="1803400"/>
          <p14:tracePt t="46043" x="3835400" y="1816100"/>
          <p14:tracePt t="46057" x="3873500" y="1835150"/>
          <p14:tracePt t="46071" x="3905250" y="1847850"/>
          <p14:tracePt t="46092" x="3892550" y="1860550"/>
          <p14:tracePt t="46105" x="3860800" y="1860550"/>
          <p14:tracePt t="46127" x="2933700" y="2222500"/>
          <p14:tracePt t="46441" x="2952750" y="2222500"/>
          <p14:tracePt t="46454" x="3003550" y="2222500"/>
          <p14:tracePt t="46460" x="3054350" y="2222500"/>
          <p14:tracePt t="46466" x="3111500" y="2222500"/>
          <p14:tracePt t="46473" x="3168650" y="2222500"/>
          <p14:tracePt t="46488" x="3289300" y="2222500"/>
          <p14:tracePt t="46508" x="3498850" y="2222500"/>
          <p14:tracePt t="46523" x="3575050" y="2222500"/>
          <p14:tracePt t="46543" x="3822700" y="2209800"/>
          <p14:tracePt t="46557" x="3905250" y="2209800"/>
          <p14:tracePt t="46578" x="4235450" y="2209800"/>
          <p14:tracePt t="46592" x="4445000" y="2209800"/>
          <p14:tracePt t="46606" x="4533900" y="2203450"/>
          <p14:tracePt t="46627" x="4762500" y="2178050"/>
          <p14:tracePt t="46641" x="4889500" y="2159000"/>
          <p14:tracePt t="46654" x="4908550" y="2146300"/>
          <p14:tracePt t="46675" x="4921250" y="2139950"/>
          <p14:tracePt t="46689" x="4959350" y="2133600"/>
          <p14:tracePt t="46710" x="5060950" y="2095500"/>
          <p14:tracePt t="46724" x="5080000" y="2082800"/>
          <p14:tracePt t="46738" x="5118100" y="2044700"/>
          <p14:tracePt t="46758" x="5086350" y="2019300"/>
          <p14:tracePt t="46772" x="5073650" y="2006600"/>
          <p14:tracePt t="46793" x="5016500" y="1987550"/>
          <p14:tracePt t="46807" x="4946650" y="1962150"/>
          <p14:tracePt t="46828" x="4857750" y="1943100"/>
          <p14:tracePt t="46842" x="4806950" y="1936750"/>
          <p14:tracePt t="46855" x="4724400" y="1911350"/>
          <p14:tracePt t="46876" x="4699000" y="1905000"/>
          <p14:tracePt t="46894" x="4686300" y="1905000"/>
          <p14:tracePt t="46911" x="4679950" y="1898650"/>
          <p14:tracePt t="46925" x="4673600" y="1898650"/>
          <p14:tracePt t="46983" x="4679950" y="1898650"/>
          <p14:tracePt t="46990" x="4692650" y="1892300"/>
          <p14:tracePt t="46996" x="4711700" y="1892300"/>
          <p14:tracePt t="47006" x="4724400" y="1885950"/>
          <p14:tracePt t="47014" x="4749800" y="1879600"/>
          <p14:tracePt t="47022" x="4756150" y="1879600"/>
          <p14:tracePt t="47043" x="4775200" y="1873250"/>
          <p14:tracePt t="47057" x="4794250" y="1866900"/>
          <p14:tracePt t="47078" x="4794250" y="1860550"/>
          <p14:tracePt t="47092" x="4794250" y="1854200"/>
          <p14:tracePt t="47105" x="4794250" y="1847850"/>
          <p14:tracePt t="47127" x="4781550" y="1822450"/>
          <p14:tracePt t="47141" x="4749800" y="1803400"/>
          <p14:tracePt t="47161" x="4686300" y="1771650"/>
          <p14:tracePt t="47175" x="4654550" y="1771650"/>
          <p14:tracePt t="47189" x="4616450" y="1765300"/>
          <p14:tracePt t="47210" x="4559300" y="1765300"/>
          <p14:tracePt t="47224" x="4546600" y="1765300"/>
          <p14:tracePt t="47245" x="4514850" y="1771650"/>
          <p14:tracePt t="47258" x="4514850" y="1778000"/>
          <p14:tracePt t="47272" x="4514850" y="1784350"/>
          <p14:tracePt t="47293" x="4514850" y="1803400"/>
          <p14:tracePt t="47307" x="4521200" y="1822450"/>
          <p14:tracePt t="47328" x="4540250" y="1835150"/>
          <p14:tracePt t="47342" x="4552950" y="1841500"/>
          <p14:tracePt t="47355" x="4565650" y="1854200"/>
          <p14:tracePt t="47377" x="4597400" y="1873250"/>
          <p14:tracePt t="47390" x="4635500" y="1885950"/>
          <p14:tracePt t="47411" x="4692650" y="1885950"/>
          <p14:tracePt t="47425" x="4762500" y="1885950"/>
          <p14:tracePt t="47439" x="4806950" y="1885950"/>
          <p14:tracePt t="47460" x="4838700" y="1885950"/>
          <p14:tracePt t="47473" x="4883150" y="1885950"/>
          <p14:tracePt t="47494" x="4933950" y="1873250"/>
          <p14:tracePt t="47508" x="4953000" y="1866900"/>
          <p14:tracePt t="47522" x="4978400" y="1860550"/>
          <p14:tracePt t="47543" x="4984750" y="1847850"/>
          <p14:tracePt t="47566" x="4984750" y="1841500"/>
          <p14:tracePt t="47582" x="4984750" y="1835150"/>
          <p14:tracePt t="47592" x="4984750" y="1828800"/>
          <p14:tracePt t="47606" x="4984750" y="1822450"/>
          <p14:tracePt t="47627" x="4984750" y="1809750"/>
          <p14:tracePt t="47640" x="4991100" y="1803400"/>
          <p14:tracePt t="47661" x="4991100" y="1790700"/>
          <p14:tracePt t="47675" x="4991100" y="1778000"/>
          <p14:tracePt t="47726" x="4997450" y="1778000"/>
          <p14:tracePt t="47735" x="5003800" y="1771650"/>
          <p14:tracePt t="47740" x="5029200" y="1771650"/>
          <p14:tracePt t="47750" x="5048250" y="1771650"/>
          <p14:tracePt t="47758" x="5067300" y="1771650"/>
          <p14:tracePt t="47772" x="5080000" y="1771650"/>
          <p14:tracePt t="47793" x="5111750" y="1765300"/>
          <p14:tracePt t="47807" x="5124450" y="1765300"/>
          <p14:tracePt t="47828" x="5156200" y="1765300"/>
          <p14:tracePt t="47842" x="5194300" y="1765300"/>
          <p14:tracePt t="47856" x="5245100" y="1765300"/>
          <p14:tracePt t="47876" x="5289550" y="1765300"/>
          <p14:tracePt t="47890" x="5321300" y="1765300"/>
          <p14:tracePt t="47911" x="5391150" y="1765300"/>
          <p14:tracePt t="47925" x="5435600" y="1765300"/>
          <p14:tracePt t="47939" x="5537200" y="1765300"/>
          <p14:tracePt t="47960" x="5683250" y="1765300"/>
          <p14:tracePt t="47973" x="5759450" y="1765300"/>
          <p14:tracePt t="47994" x="5816600" y="1765300"/>
          <p14:tracePt t="48008" x="5886450" y="1765300"/>
          <p14:tracePt t="48029" x="6007100" y="1765300"/>
          <p14:tracePt t="48043" x="6045200" y="1765300"/>
          <p14:tracePt t="48057" x="6102350" y="1765300"/>
          <p14:tracePt t="48078" x="6140450" y="1758950"/>
          <p14:tracePt t="48143" x="6159500" y="1758950"/>
          <p14:tracePt t="48148" x="6178550" y="1758950"/>
          <p14:tracePt t="48156" x="6184900" y="1758950"/>
          <p14:tracePt t="48165" x="6191250" y="1758950"/>
          <p14:tracePt t="48175" x="6197600" y="1758950"/>
          <p14:tracePt t="48189" x="6203950" y="1758950"/>
          <p14:tracePt t="48279" x="6210300" y="1758950"/>
          <p14:tracePt t="48302" x="6210300" y="1746250"/>
          <p14:tracePt t="48688" x="6203950" y="1746250"/>
          <p14:tracePt t="48694" x="6197600" y="1746250"/>
          <p14:tracePt t="48710" x="6172200" y="1746250"/>
          <p14:tracePt t="48718" x="6153150" y="1746250"/>
          <p14:tracePt t="48724" x="6140450" y="1746250"/>
          <p14:tracePt t="48744" x="6096000" y="1746250"/>
          <p14:tracePt t="48759" x="6026150" y="1746250"/>
          <p14:tracePt t="48779" x="5975350" y="1746250"/>
          <p14:tracePt t="48793" x="5873750" y="1746250"/>
          <p14:tracePt t="48807" x="5784850" y="1758950"/>
          <p14:tracePt t="48828" x="5746750" y="1765300"/>
          <p14:tracePt t="48842" x="5708650" y="1765300"/>
          <p14:tracePt t="48863" x="5683250" y="1765300"/>
          <p14:tracePt t="48876" x="5645150" y="1765300"/>
          <p14:tracePt t="48890" x="5613400" y="1765300"/>
          <p14:tracePt t="48911" x="5543550" y="1765300"/>
          <p14:tracePt t="48925" x="5461000" y="1765300"/>
          <p14:tracePt t="48946" x="5422900" y="1778000"/>
          <p14:tracePt t="48974" x="5441950" y="1778000"/>
          <p14:tracePt t="48982" x="5461000" y="1778000"/>
          <p14:tracePt t="48994" x="5499100" y="1771650"/>
          <p14:tracePt t="49008" x="5619750" y="1746250"/>
          <p14:tracePt t="49029" x="5791200" y="1701800"/>
          <p14:tracePt t="49043" x="5956300" y="1657350"/>
          <p14:tracePt t="49057" x="6096000" y="1625600"/>
          <p14:tracePt t="49078" x="6254750" y="1612900"/>
          <p14:tracePt t="49092" x="6299200" y="1612900"/>
          <p14:tracePt t="49113" x="6400800" y="1625600"/>
          <p14:tracePt t="49127" x="6457950" y="1663700"/>
          <p14:tracePt t="49141" x="6477000" y="1676400"/>
          <p14:tracePt t="49161" x="6477000" y="1682750"/>
          <p14:tracePt t="49189" x="6470650" y="1689100"/>
          <p14:tracePt t="49196" x="6438900" y="1695450"/>
          <p14:tracePt t="49214" x="6419850" y="1695450"/>
          <p14:tracePt t="49223" x="6394450" y="1708150"/>
          <p14:tracePt t="49244" x="6375400" y="1714500"/>
          <p14:tracePt t="49360" x="6369050" y="1720850"/>
          <p14:tracePt t="49366" x="6343650" y="1727200"/>
          <p14:tracePt t="49372" x="6305550" y="1739900"/>
          <p14:tracePt t="49382" x="6267450" y="1746250"/>
          <p14:tracePt t="49390" x="6235700" y="1752600"/>
          <p14:tracePt t="49411" x="6159500" y="1771650"/>
          <p14:tracePt t="49425" x="6089650" y="1790700"/>
          <p14:tracePt t="49446" x="5994400" y="1816100"/>
          <p14:tracePt t="49459" x="5937250" y="1822450"/>
          <p14:tracePt t="49480" x="5632450" y="1866900"/>
          <p14:tracePt t="49494" x="5245100" y="1898650"/>
          <p14:tracePt t="49508" x="4984750" y="1898650"/>
          <p14:tracePt t="49529" x="3949700" y="1911350"/>
          <p14:tracePt t="49543" x="3213100" y="1924050"/>
          <p14:tracePt t="49557" x="2679700" y="1924050"/>
          <p14:tracePt t="49578" x="2178050" y="1924050"/>
          <p14:tracePt t="49591" x="1714500" y="1924050"/>
          <p14:tracePt t="49613" x="1041400" y="1924050"/>
          <p14:tracePt t="49627" x="882650" y="1924050"/>
          <p14:tracePt t="49641" x="615950" y="1930400"/>
          <p14:tracePt t="49661" x="361950" y="1955800"/>
          <p14:tracePt t="49675" x="260350" y="1955800"/>
          <p14:tracePt t="49696" x="19050" y="1974850"/>
          <p14:tracePt t="49799" x="0" y="1949450"/>
          <p14:tracePt t="49804" x="6350" y="1949450"/>
          <p14:tracePt t="49814" x="6350" y="1936750"/>
          <p14:tracePt t="49847" x="19050" y="1936750"/>
          <p14:tracePt t="49848" x="19050" y="1930400"/>
          <p14:tracePt t="49863" x="31750" y="1924050"/>
          <p14:tracePt t="49870" x="38100" y="1924050"/>
          <p14:tracePt t="49877" x="57150" y="1924050"/>
          <p14:tracePt t="49897" x="107950" y="1924050"/>
          <p14:tracePt t="49911" x="139700" y="1924050"/>
          <p14:tracePt t="49925" x="165100" y="1924050"/>
          <p14:tracePt t="49946" x="171450" y="1949450"/>
          <p14:tracePt t="49960" x="203200" y="2000250"/>
          <p14:tracePt t="49980" x="254000" y="2051050"/>
          <p14:tracePt t="49994" x="349250" y="2165350"/>
          <p14:tracePt t="50008" x="469900" y="2266950"/>
          <p14:tracePt t="50029" x="615950" y="2413000"/>
          <p14:tracePt t="50043" x="679450" y="2489200"/>
          <p14:tracePt t="50064" x="723900" y="2559050"/>
          <p14:tracePt t="50078" x="755650" y="2603500"/>
          <p14:tracePt t="50091" x="755650" y="2616200"/>
          <p14:tracePt t="50113" x="774700" y="2647950"/>
          <p14:tracePt t="50126" x="774700" y="2654300"/>
          <p14:tracePt t="50158" x="781050" y="2635250"/>
          <p14:tracePt t="50164" x="781050" y="2597150"/>
          <p14:tracePt t="50175" x="781050" y="2565400"/>
          <p14:tracePt t="50196" x="787400" y="2476500"/>
          <p14:tracePt t="50210" x="787400" y="2355850"/>
          <p14:tracePt t="50231" x="749300" y="2165350"/>
          <p14:tracePt t="50245" x="736600" y="2114550"/>
          <p14:tracePt t="50258" x="723900" y="2051050"/>
          <p14:tracePt t="50279" x="717550" y="2025650"/>
          <p14:tracePt t="50319" x="704850" y="2044700"/>
          <p14:tracePt t="50326" x="704850" y="2057400"/>
          <p14:tracePt t="50332" x="692150" y="2089150"/>
          <p14:tracePt t="50342" x="685800" y="2127250"/>
          <p14:tracePt t="50363" x="679450" y="2178050"/>
          <p14:tracePt t="50377" x="666750" y="2235200"/>
          <p14:tracePt t="50397" x="647700" y="2343150"/>
          <p14:tracePt t="50411" x="641350" y="2374900"/>
          <p14:tracePt t="50425" x="628650" y="2406650"/>
          <p14:tracePt t="50446" x="628650" y="2413000"/>
          <p14:tracePt t="50494" x="628650" y="2406650"/>
          <p14:tracePt t="50500" x="622300" y="2400300"/>
          <p14:tracePt t="50510" x="615950" y="2393950"/>
          <p14:tracePt t="50518" x="609600" y="2393950"/>
          <p14:tracePt t="50534" x="609600" y="2381250"/>
          <p14:tracePt t="50548" x="603250" y="2381250"/>
          <p14:tracePt t="50566" x="596900" y="2381250"/>
          <p14:tracePt t="50582" x="584200" y="2387600"/>
          <p14:tracePt t="50596" x="571500" y="2400300"/>
          <p14:tracePt t="50613" x="558800" y="2413000"/>
          <p14:tracePt t="50627" x="546100" y="2419350"/>
          <p14:tracePt t="50648" x="508000" y="2438400"/>
          <p14:tracePt t="50661" x="495300" y="2438400"/>
          <p14:tracePt t="50675" x="469900" y="2438400"/>
          <p14:tracePt t="50696" x="463550" y="2438400"/>
          <p14:tracePt t="50711" x="457200" y="2438400"/>
          <p14:tracePt t="50730" x="444500" y="2425700"/>
          <p14:tracePt t="50745" x="438150" y="2406650"/>
          <p14:tracePt t="50759" x="425450" y="2355850"/>
          <p14:tracePt t="50779" x="419100" y="2336800"/>
          <p14:tracePt t="50793" x="419100" y="2311400"/>
          <p14:tracePt t="50814" x="406400" y="2266950"/>
          <p14:tracePt t="50828" x="393700" y="2247900"/>
          <p14:tracePt t="50841" x="393700" y="2228850"/>
          <p14:tracePt t="50863" x="381000" y="2190750"/>
          <p14:tracePt t="50876" x="381000" y="2178050"/>
          <p14:tracePt t="50897" x="381000" y="2127250"/>
          <p14:tracePt t="50911" x="381000" y="2108200"/>
          <p14:tracePt t="50932" x="374650" y="2076450"/>
          <p14:tracePt t="50946" x="381000" y="2070100"/>
          <p14:tracePt t="50960" x="387350" y="2057400"/>
          <p14:tracePt t="50980" x="393700" y="2051050"/>
          <p14:tracePt t="50994" x="400050" y="2051050"/>
          <p14:tracePt t="51008" x="400050" y="2044700"/>
          <p14:tracePt t="51029" x="412750" y="2019300"/>
          <p14:tracePt t="51047" x="425450" y="2000250"/>
          <p14:tracePt t="51064" x="457200" y="1981200"/>
          <p14:tracePt t="51078" x="482600" y="1968500"/>
          <p14:tracePt t="51098" x="508000" y="1962150"/>
          <p14:tracePt t="51112" x="520700" y="1949450"/>
          <p14:tracePt t="51144" x="527050" y="1949450"/>
          <p14:tracePt t="51159" x="533400" y="1949450"/>
          <p14:tracePt t="51164" x="539750" y="1949450"/>
          <p14:tracePt t="51182" x="546100" y="1949450"/>
          <p14:tracePt t="51196" x="552450" y="1949450"/>
          <p14:tracePt t="51209" x="558800" y="1949450"/>
          <p14:tracePt t="51279" x="558800" y="1943100"/>
          <p14:tracePt t="51316" x="552450" y="1943100"/>
          <p14:tracePt t="51327" x="546100" y="1943100"/>
          <p14:tracePt t="51334" x="520700" y="1943100"/>
          <p14:tracePt t="51340" x="501650" y="1943100"/>
          <p14:tracePt t="51350" x="488950" y="1943100"/>
          <p14:tracePt t="51362" x="463550" y="1943100"/>
          <p14:tracePt t="51376" x="457200" y="1943100"/>
          <p14:tracePt t="51397" x="450850" y="1943100"/>
          <p14:tracePt t="51470" x="469900" y="1943100"/>
          <p14:tracePt t="51478" x="508000" y="1936750"/>
          <p14:tracePt t="51484" x="539750" y="1936750"/>
          <p14:tracePt t="51494" x="558800" y="1930400"/>
          <p14:tracePt t="51502" x="590550" y="1924050"/>
          <p14:tracePt t="51515" x="635000" y="1911350"/>
          <p14:tracePt t="51529" x="755650" y="1892300"/>
          <p14:tracePt t="51543" x="850900" y="1885950"/>
          <p14:tracePt t="51564" x="895350" y="1879600"/>
          <p14:tracePt t="51578" x="908050" y="1879600"/>
          <p14:tracePt t="51599" x="901700" y="1879600"/>
          <p14:tracePt t="51612" x="869950" y="1879600"/>
          <p14:tracePt t="51626" x="831850" y="1885950"/>
          <p14:tracePt t="51647" x="704850" y="1898650"/>
          <p14:tracePt t="51661" x="654050" y="1905000"/>
          <p14:tracePt t="51682" x="628650" y="1911350"/>
          <p14:tracePt t="51710" x="654050" y="1911350"/>
          <p14:tracePt t="51718" x="666750" y="1911350"/>
          <p14:tracePt t="51732" x="698500" y="1911350"/>
          <p14:tracePt t="51745" x="869950" y="1911350"/>
          <p14:tracePt t="51766" x="984250" y="1911350"/>
          <p14:tracePt t="51779" x="1028700" y="1905000"/>
          <p14:tracePt t="51793" x="1130300" y="1898650"/>
          <p14:tracePt t="51814" x="1320800" y="1898650"/>
          <p14:tracePt t="51828" x="1390650" y="1892300"/>
          <p14:tracePt t="51849" x="1600200" y="1879600"/>
          <p14:tracePt t="51863" x="1765300" y="1879600"/>
          <p14:tracePt t="51876" x="1962150" y="1879600"/>
          <p14:tracePt t="51897" x="2235200" y="1879600"/>
          <p14:tracePt t="51911" x="2578100" y="1879600"/>
          <p14:tracePt t="51932" x="3130550" y="1879600"/>
          <p14:tracePt t="51946" x="3308350" y="1879600"/>
          <p14:tracePt t="51960" x="3632200" y="1879600"/>
          <p14:tracePt t="51980" x="4152900" y="1879600"/>
          <p14:tracePt t="51994" x="4343400" y="1879600"/>
          <p14:tracePt t="52016" x="4781550" y="1866900"/>
          <p14:tracePt t="52029" x="4857750" y="1860550"/>
          <p14:tracePt t="52043" x="4972050" y="1835150"/>
          <p14:tracePt t="52064" x="5060950" y="1816100"/>
          <p14:tracePt t="52078" x="5073650" y="1816100"/>
          <p14:tracePt t="52117" x="5073650" y="1809750"/>
          <p14:tracePt t="52124" x="5060950" y="1809750"/>
          <p14:tracePt t="52130" x="5029200" y="1809750"/>
          <p14:tracePt t="52147" x="4991100" y="1809750"/>
          <p14:tracePt t="52161" x="4946650" y="1809750"/>
          <p14:tracePt t="52182" x="4889500" y="1809750"/>
          <p14:tracePt t="52199" x="4876800" y="1809750"/>
          <p14:tracePt t="52239" x="4889500" y="1816100"/>
          <p14:tracePt t="52246" x="4914900" y="1822450"/>
          <p14:tracePt t="52252" x="4946650" y="1822450"/>
          <p14:tracePt t="52265" x="4984750" y="1822450"/>
          <p14:tracePt t="52280" x="5029200" y="1822450"/>
          <p14:tracePt t="52293" x="5080000" y="1822450"/>
          <p14:tracePt t="52314" x="5124450" y="1822450"/>
          <p14:tracePt t="52340" x="5124450" y="1828800"/>
          <p14:tracePt t="52356" x="5111750" y="1828800"/>
          <p14:tracePt t="52364" x="5080000" y="1841500"/>
          <p14:tracePt t="52376" x="5060950" y="1847850"/>
          <p14:tracePt t="52397" x="4940300" y="1879600"/>
          <p14:tracePt t="52411" x="4895850" y="1885950"/>
          <p14:tracePt t="52432" x="4813300" y="1924050"/>
          <p14:tracePt t="52446" x="4762500" y="1943100"/>
          <p14:tracePt t="52467" x="4686300" y="1974850"/>
          <p14:tracePt t="52480" x="4667250" y="1981200"/>
          <p14:tracePt t="52494" x="4641850" y="1993900"/>
          <p14:tracePt t="52515" x="4622800" y="1993900"/>
          <p14:tracePt t="52529" x="4603750" y="2006600"/>
          <p14:tracePt t="52550" x="4540250" y="2025650"/>
          <p14:tracePt t="52564" x="4495800" y="2038350"/>
          <p14:tracePt t="52578" x="4457700" y="2038350"/>
          <p14:tracePt t="52599" x="4248150" y="2089150"/>
          <p14:tracePt t="52612" x="4070350" y="2108200"/>
          <p14:tracePt t="52633" x="3898900" y="2152650"/>
          <p14:tracePt t="52647" x="3683000" y="2190750"/>
          <p14:tracePt t="52661" x="3409950" y="2222500"/>
          <p14:tracePt t="52682" x="2927350" y="2222500"/>
          <p14:tracePt t="52696" x="2768600" y="2222500"/>
          <p14:tracePt t="52716" x="2349500" y="2222500"/>
          <p14:tracePt t="52730" x="2108200" y="2222500"/>
          <p14:tracePt t="52744" x="2012950" y="2228850"/>
          <p14:tracePt t="52766" x="1797050" y="2209800"/>
          <p14:tracePt t="52779" x="1752600" y="2209800"/>
          <p14:tracePt t="52800" x="1638300" y="2197100"/>
          <p14:tracePt t="52814" x="1568450" y="2197100"/>
          <p14:tracePt t="52828" x="1530350" y="2197100"/>
          <p14:tracePt t="52849" x="1314450" y="2197100"/>
          <p14:tracePt t="52863" x="1244600" y="2197100"/>
          <p14:tracePt t="52883" x="1111250" y="2197100"/>
          <p14:tracePt t="52897" x="977900" y="2197100"/>
          <p14:tracePt t="52911" x="825500" y="2197100"/>
          <p14:tracePt t="52932" x="666750" y="2197100"/>
          <p14:tracePt t="52946" x="552450" y="2197100"/>
          <p14:tracePt t="52966" x="539750" y="2197100"/>
          <p14:tracePt t="53030" x="533400" y="2197100"/>
          <p14:tracePt t="53038" x="520700" y="2197100"/>
          <p14:tracePt t="53055" x="508000" y="2197100"/>
          <p14:tracePt t="53062" x="495300" y="2197100"/>
          <p14:tracePt t="53068" x="482600" y="2197100"/>
          <p14:tracePt t="53078" x="469900" y="2197100"/>
          <p14:tracePt t="53099" x="463550" y="2197100"/>
          <p14:tracePt t="53112" x="457200" y="2197100"/>
          <p14:tracePt t="53134" x="450850" y="2197100"/>
          <p14:tracePt t="53208" x="450850" y="2203450"/>
          <p14:tracePt t="53221" x="450850" y="2209800"/>
          <p14:tracePt t="53228" x="457200" y="2209800"/>
          <p14:tracePt t="53234" x="463550" y="2209800"/>
          <p14:tracePt t="53246" x="476250" y="2209800"/>
          <p14:tracePt t="53266" x="495300" y="2216150"/>
          <p14:tracePt t="53279" x="514350" y="2216150"/>
          <p14:tracePt t="53300" x="539750" y="2222500"/>
          <p14:tracePt t="53314" x="590550" y="2235200"/>
          <p14:tracePt t="53328" x="609600" y="2235200"/>
          <p14:tracePt t="53349" x="647700" y="2235200"/>
          <p14:tracePt t="53363" x="654050" y="2235200"/>
          <p14:tracePt t="53383" x="666750" y="2235200"/>
          <p14:tracePt t="53397" x="692150" y="2235200"/>
          <p14:tracePt t="53411" x="704850" y="2235200"/>
          <p14:tracePt t="53432" x="711200" y="2235200"/>
          <p14:tracePt t="53520" x="717550" y="2235200"/>
          <p14:tracePt t="53557" x="723900" y="2235200"/>
          <p14:tracePt t="53565" x="749300" y="2235200"/>
          <p14:tracePt t="53570" x="768350" y="2235200"/>
          <p14:tracePt t="53580" x="787400" y="2235200"/>
          <p14:tracePt t="53598" x="838200" y="2235200"/>
          <p14:tracePt t="53612" x="876300" y="2235200"/>
          <p14:tracePt t="53633" x="1054100" y="2235200"/>
          <p14:tracePt t="53647" x="1225550" y="2235200"/>
          <p14:tracePt t="53668" x="1524000" y="2203450"/>
          <p14:tracePt t="53682" x="1612900" y="2197100"/>
          <p14:tracePt t="53696" x="1809750" y="2197100"/>
          <p14:tracePt t="53717" x="2019300" y="2197100"/>
          <p14:tracePt t="53730" x="2025650" y="2197100"/>
          <p14:tracePt t="53751" x="2025650" y="2203450"/>
          <p14:tracePt t="53766" x="1993900" y="2209800"/>
          <p14:tracePt t="53779" x="1968500" y="2216150"/>
          <p14:tracePt t="53800" x="1816100" y="2241550"/>
          <p14:tracePt t="53814" x="1765300" y="2260600"/>
          <p14:tracePt t="53835" x="1771650" y="2260600"/>
          <p14:tracePt t="53848" x="1790700" y="2260600"/>
          <p14:tracePt t="53862" x="1854200" y="2260600"/>
          <p14:tracePt t="53883" x="2133600" y="2260600"/>
          <p14:tracePt t="53897" x="2254250" y="2260600"/>
          <p14:tracePt t="53911" x="2565400" y="2260600"/>
          <p14:tracePt t="53932" x="3035300" y="2260600"/>
          <p14:tracePt t="53946" x="3168650" y="2260600"/>
          <p14:tracePt t="53967" x="3536950" y="2260600"/>
          <p14:tracePt t="53980" x="3765550" y="2260600"/>
          <p14:tracePt t="54001" x="3924300" y="2260600"/>
          <p14:tracePt t="54016" x="4006850" y="2260600"/>
          <p14:tracePt t="54029" x="4025900" y="2260600"/>
          <p14:tracePt t="54060" x="4038600" y="2260600"/>
          <p14:tracePt t="54068" x="4057650" y="2273300"/>
          <p14:tracePt t="54084" x="4076700" y="2273300"/>
          <p14:tracePt t="54099" x="4095750" y="2273300"/>
          <p14:tracePt t="54112" x="4102100" y="2273300"/>
          <p14:tracePt t="54231" x="4102100" y="2279650"/>
          <p14:tracePt t="54238" x="4089400" y="2286000"/>
          <p14:tracePt t="54245" x="4064000" y="2286000"/>
          <p14:tracePt t="54254" x="4044950" y="2292350"/>
          <p14:tracePt t="54265" x="4006850" y="2305050"/>
          <p14:tracePt t="54279" x="3937000" y="2311400"/>
          <p14:tracePt t="54300" x="3797300" y="2324100"/>
          <p14:tracePt t="54314" x="3613150" y="2324100"/>
          <p14:tracePt t="54335" x="3302000" y="2324100"/>
          <p14:tracePt t="54349" x="3232150" y="2343150"/>
          <p14:tracePt t="54362" x="3098800" y="2362200"/>
          <p14:tracePt t="54383" x="2952750" y="2387600"/>
          <p14:tracePt t="54397" x="2901950" y="2387600"/>
          <p14:tracePt t="54418" x="2743200" y="2393950"/>
          <p14:tracePt t="54432" x="2520950" y="2400300"/>
          <p14:tracePt t="54446" x="2451100" y="2413000"/>
          <p14:tracePt t="54467" x="2324100" y="2432050"/>
          <p14:tracePt t="54480" x="2209800" y="2463800"/>
          <p14:tracePt t="54501" x="2114550" y="2482850"/>
          <p14:tracePt t="54515" x="2019300" y="2489200"/>
          <p14:tracePt t="54529" x="1924050" y="2489200"/>
          <p14:tracePt t="54550" x="1778000" y="2489200"/>
          <p14:tracePt t="54564" x="1676400" y="2489200"/>
          <p14:tracePt t="54585" x="1587500" y="2489200"/>
          <p14:tracePt t="54598" x="1466850" y="2489200"/>
          <p14:tracePt t="54612" x="1441450" y="2489200"/>
          <p14:tracePt t="54633" x="1384300" y="2489200"/>
          <p14:tracePt t="54647" x="1327150" y="2489200"/>
          <p14:tracePt t="54668" x="1276350" y="2489200"/>
          <p14:tracePt t="54682" x="1219200" y="2489200"/>
          <p14:tracePt t="54696" x="1168400" y="2489200"/>
          <p14:tracePt t="54716" x="1054100" y="2489200"/>
          <p14:tracePt t="54730" x="1022350" y="2489200"/>
          <p14:tracePt t="54751" x="920750" y="2489200"/>
          <p14:tracePt t="54766" x="901700" y="2489200"/>
          <p14:tracePt t="54779" x="876300" y="2489200"/>
          <p14:tracePt t="54800" x="844550" y="2489200"/>
          <p14:tracePt t="54814" x="812800" y="2489200"/>
          <p14:tracePt t="54835" x="787400" y="2489200"/>
          <p14:tracePt t="54849" x="762000" y="2489200"/>
          <p14:tracePt t="54862" x="723900" y="2489200"/>
          <p14:tracePt t="54883" x="704850" y="2489200"/>
          <p14:tracePt t="54898" x="679450" y="2489200"/>
          <p14:tracePt t="54918" x="641350" y="2489200"/>
          <p14:tracePt t="54932" x="635000" y="2489200"/>
          <p14:tracePt t="54946" x="590550" y="2489200"/>
          <p14:tracePt t="54966" x="527050" y="2489200"/>
          <p14:tracePt t="54980" x="501650" y="2489200"/>
          <p14:tracePt t="55001" x="476250" y="2489200"/>
          <p14:tracePt t="55015" x="463550" y="2489200"/>
          <p14:tracePt t="55029" x="450850" y="2489200"/>
          <p14:tracePt t="55050" x="438150" y="2501900"/>
          <p14:tracePt t="55064" x="419100" y="2501900"/>
          <p14:tracePt t="55085" x="400050" y="2514600"/>
          <p14:tracePt t="55099" x="393700" y="2514600"/>
          <p14:tracePt t="55112" x="381000" y="2514600"/>
          <p14:tracePt t="55133" x="368300" y="2527300"/>
          <p14:tracePt t="55147" x="361950" y="2527300"/>
          <p14:tracePt t="55168" x="361950" y="2552700"/>
          <p14:tracePt t="55182" x="355600" y="2559050"/>
          <p14:tracePt t="55203" x="349250" y="2571750"/>
          <p14:tracePt t="55216" x="349250" y="2578100"/>
          <p14:tracePt t="55230" x="349250" y="2584450"/>
          <p14:tracePt t="55251" x="349250" y="2597150"/>
          <p14:tracePt t="55287" x="349250" y="2603500"/>
          <p14:tracePt t="55398" x="355600" y="2609850"/>
          <p14:tracePt t="55400" x="361950" y="2609850"/>
          <p14:tracePt t="55432" x="419100" y="2616200"/>
          <p14:tracePt t="55438" x="431800" y="2616200"/>
          <p14:tracePt t="55453" x="463550" y="2616200"/>
          <p14:tracePt t="55466" x="482600" y="2616200"/>
          <p14:tracePt t="55480" x="539750" y="2616200"/>
          <p14:tracePt t="55502" x="577850" y="2616200"/>
          <p14:tracePt t="55516" x="628650" y="2616200"/>
          <p14:tracePt t="55536" x="774700" y="2616200"/>
          <p14:tracePt t="55550" x="939800" y="2616200"/>
          <p14:tracePt t="55564" x="1022350" y="2616200"/>
          <p14:tracePt t="55584" x="1282700" y="2616200"/>
          <p14:tracePt t="55599" x="1435100" y="2616200"/>
          <p14:tracePt t="55619" x="1562100" y="2616200"/>
          <p14:tracePt t="55633" x="1663700" y="2616200"/>
          <p14:tracePt t="55647" x="1670050" y="2616200"/>
          <p14:tracePt t="55694" x="1657350" y="2616200"/>
          <p14:tracePt t="55700" x="1644650" y="2616200"/>
          <p14:tracePt t="55708" x="1631950" y="2616200"/>
          <p14:tracePt t="55718" x="1612900" y="2609850"/>
          <p14:tracePt t="55730" x="1581150" y="2609850"/>
          <p14:tracePt t="55752" x="1555750" y="2609850"/>
          <p14:tracePt t="55783" x="1562100" y="2609850"/>
          <p14:tracePt t="55788" x="1574800" y="2609850"/>
          <p14:tracePt t="55806" x="1587500" y="2609850"/>
          <p14:tracePt t="55814" x="1606550" y="2609850"/>
          <p14:tracePt t="55834" x="1651000" y="2609850"/>
          <p14:tracePt t="55848" x="1701800" y="2609850"/>
          <p14:tracePt t="55869" x="1778000" y="2609850"/>
          <p14:tracePt t="55883" x="1809750" y="2609850"/>
          <p14:tracePt t="55897" x="1860550" y="2609850"/>
          <p14:tracePt t="55918" x="1885950" y="2597150"/>
          <p14:tracePt t="55932" x="1892300" y="2597150"/>
          <p14:tracePt t="55953" x="1924050" y="2597150"/>
          <p14:tracePt t="55966" x="1962150" y="2584450"/>
          <p14:tracePt t="55980" x="2000250" y="2584450"/>
          <p14:tracePt t="56002" x="2038350" y="2584450"/>
          <p14:tracePt t="56015" x="2063750" y="2584450"/>
          <p14:tracePt t="56036" x="2082800" y="2584450"/>
          <p14:tracePt t="56054" x="2095500" y="2584450"/>
          <p14:tracePt t="56064" x="2101850" y="2584450"/>
          <p14:tracePt t="56085" x="2127250" y="2584450"/>
          <p14:tracePt t="56099" x="2133600" y="2584450"/>
          <p14:tracePt t="56119" x="2146300" y="2578100"/>
          <p14:tracePt t="56142" x="2146300" y="2565400"/>
          <p14:tracePt t="56151" x="2146300" y="2552700"/>
          <p14:tracePt t="56168" x="2133600" y="2546350"/>
          <p14:tracePt t="56182" x="2082800" y="2520950"/>
          <p14:tracePt t="56203" x="1974850" y="2508250"/>
          <p14:tracePt t="56216" x="1898650" y="2495550"/>
          <p14:tracePt t="56230" x="1714500" y="2495550"/>
          <p14:tracePt t="56251" x="1504950" y="2501900"/>
          <p14:tracePt t="56265" x="1460500" y="2501900"/>
          <p14:tracePt t="56286" x="1447800" y="2520950"/>
          <p14:tracePt t="56300" x="1466850" y="2546350"/>
          <p14:tracePt t="56314" x="1504950" y="2565400"/>
          <p14:tracePt t="56334" x="1581150" y="2609850"/>
          <p14:tracePt t="56348" x="1682750" y="2628900"/>
          <p14:tracePt t="56370" x="1790700" y="2660650"/>
          <p14:tracePt t="56383" x="1898650" y="2679700"/>
          <p14:tracePt t="56397" x="2006600" y="2679700"/>
          <p14:tracePt t="56418" x="2171700" y="2647950"/>
          <p14:tracePt t="56432" x="2209800" y="2641600"/>
          <p14:tracePt t="56453" x="2222500" y="2584450"/>
          <p14:tracePt t="56466" x="2216150" y="2578100"/>
          <p14:tracePt t="56480" x="2184400" y="2546350"/>
          <p14:tracePt t="56501" x="2165350" y="2533650"/>
          <p14:tracePt t="56515" x="2159000" y="2533650"/>
          <p14:tracePt t="56536" x="2165350" y="2533650"/>
          <p14:tracePt t="56550" x="2184400" y="2546350"/>
          <p14:tracePt t="56571" x="2228850" y="2565400"/>
          <p14:tracePt t="56585" x="2292350" y="2584450"/>
          <p14:tracePt t="56598" x="2330450" y="2590800"/>
          <p14:tracePt t="56619" x="2387600" y="2590800"/>
          <p14:tracePt t="56633" x="2470150" y="2590800"/>
          <p14:tracePt t="56654" x="2584450" y="2590800"/>
          <p14:tracePt t="56668" x="2616200" y="2590800"/>
          <p14:tracePt t="56682" x="2717800" y="2590800"/>
          <p14:tracePt t="56703" x="2876550" y="2590800"/>
          <p14:tracePt t="56716" x="2933700" y="2590800"/>
          <p14:tracePt t="56738" x="3003550" y="2590800"/>
          <p14:tracePt t="56752" x="3016250" y="2584450"/>
          <p14:tracePt t="56766" x="3022600" y="2584450"/>
          <p14:tracePt t="56815" x="3028950" y="2578100"/>
          <p14:tracePt t="56820" x="3035300" y="2578100"/>
          <p14:tracePt t="56826" x="3054350" y="2578100"/>
          <p14:tracePt t="56836" x="3067050" y="2578100"/>
          <p14:tracePt t="56848" x="3079750" y="2571750"/>
          <p14:tracePt t="56869" x="3092450" y="2565400"/>
          <p14:tracePt t="57807" x="3086100" y="2552700"/>
          <p14:tracePt t="57814" x="3048000" y="2552700"/>
          <p14:tracePt t="57816" x="3035300" y="2552700"/>
          <p14:tracePt t="57822" x="3003550" y="2559050"/>
          <p14:tracePt t="57835" x="2914650" y="2578100"/>
          <p14:tracePt t="57848" x="2768600" y="2584450"/>
          <p14:tracePt t="57869" x="2514600" y="2597150"/>
          <p14:tracePt t="57883" x="2432050" y="2603500"/>
          <p14:tracePt t="57904" x="2184400" y="2635250"/>
          <p14:tracePt t="57918" x="2025650" y="2647950"/>
          <p14:tracePt t="57932" x="1930400" y="2654300"/>
          <p14:tracePt t="57953" x="1689100" y="2705100"/>
          <p14:tracePt t="57966" x="1587500" y="2736850"/>
          <p14:tracePt t="57987" x="1466850" y="2768600"/>
          <p14:tracePt t="58001" x="1435100" y="2774950"/>
          <p14:tracePt t="58022" x="1346200" y="2800350"/>
          <p14:tracePt t="58036" x="1257300" y="2813050"/>
          <p14:tracePt t="58050" x="1206500" y="2825750"/>
          <p14:tracePt t="58071" x="1060450" y="2870200"/>
          <p14:tracePt t="58084" x="1009650" y="2882900"/>
          <p14:tracePt t="58105" x="984250" y="2895600"/>
          <p14:tracePt t="58119" x="958850" y="2895600"/>
          <p14:tracePt t="58133" x="939800" y="2908300"/>
          <p14:tracePt t="58154" x="889000" y="2927350"/>
          <p14:tracePt t="58168" x="876300" y="2927350"/>
          <p14:tracePt t="58189" x="812800" y="2940050"/>
          <p14:tracePt t="58203" x="781050" y="2959100"/>
          <p14:tracePt t="58216" x="774700" y="2959100"/>
          <p14:tracePt t="58238" x="762000" y="2959100"/>
          <p14:tracePt t="58251" x="749300" y="2959100"/>
          <p14:tracePt t="58272" x="730250" y="2965450"/>
          <p14:tracePt t="58286" x="685800" y="2971800"/>
          <p14:tracePt t="58300" x="660400" y="2984500"/>
          <p14:tracePt t="58320" x="654050" y="2984500"/>
          <p14:tracePt t="58415" x="647700" y="2984500"/>
          <p14:tracePt t="58476" x="647700" y="2978150"/>
          <p14:tracePt t="58527" x="654050" y="2978150"/>
          <p14:tracePt t="58532" x="673100" y="2978150"/>
          <p14:tracePt t="58549" x="685800" y="2978150"/>
          <p14:tracePt t="58557" x="711200" y="2978150"/>
          <p14:tracePt t="58558" x="730250" y="2978150"/>
          <p14:tracePt t="58574" x="749300" y="2978150"/>
          <p14:tracePt t="58584" x="755650" y="2971800"/>
          <p14:tracePt t="58605" x="774700" y="2971800"/>
          <p14:tracePt t="58619" x="793750" y="2959100"/>
          <p14:tracePt t="58637" x="806450" y="2959100"/>
          <p14:tracePt t="58654" x="831850" y="2952750"/>
          <p14:tracePt t="58689" x="889000" y="2940050"/>
          <p14:tracePt t="58703" x="914400" y="2940050"/>
          <p14:tracePt t="58716" x="939800" y="2927350"/>
          <p14:tracePt t="58737" x="946150" y="2927350"/>
          <p14:tracePt t="59113" x="965200" y="2927350"/>
          <p14:tracePt t="59126" x="990600" y="2927350"/>
          <p14:tracePt t="59133" x="1098550" y="2914650"/>
          <p14:tracePt t="59140" x="1149350" y="2914650"/>
          <p14:tracePt t="59154" x="1257300" y="2908300"/>
          <p14:tracePt t="59168" x="1384300" y="2908300"/>
          <p14:tracePt t="59189" x="1625600" y="2908300"/>
          <p14:tracePt t="59203" x="1746250" y="2908300"/>
          <p14:tracePt t="59216" x="2038350" y="2908300"/>
          <p14:tracePt t="59237" x="2571750" y="2908300"/>
          <p14:tracePt t="59251" x="2711450" y="2908300"/>
          <p14:tracePt t="59272" x="3028950" y="2908300"/>
          <p14:tracePt t="59286" x="3181350" y="2908300"/>
          <p14:tracePt t="59300" x="3244850" y="2908300"/>
          <p14:tracePt t="59321" x="3365500" y="2908300"/>
          <p14:tracePt t="59334" x="3409950" y="2908300"/>
          <p14:tracePt t="59355" x="3460750" y="2908300"/>
          <p14:tracePt t="59415" x="3467100" y="2908300"/>
          <p14:tracePt t="59420" x="3479800" y="2908300"/>
          <p14:tracePt t="59426" x="3492500" y="2908300"/>
          <p14:tracePt t="59438" x="3517900" y="2908300"/>
          <p14:tracePt t="59453" x="3536950" y="2908300"/>
          <p14:tracePt t="59466" x="3543300" y="2908300"/>
          <p14:tracePt t="59487" x="3556000" y="2908300"/>
          <p14:tracePt t="59501" x="3556000" y="2901950"/>
          <p14:tracePt t="60042" x="3549650" y="2895600"/>
          <p14:tracePt t="60048" x="3530600" y="2895600"/>
          <p14:tracePt t="60064" x="3422650" y="2914650"/>
          <p14:tracePt t="60084" x="3194050" y="2952750"/>
          <p14:tracePt t="60106" x="2914650" y="2997200"/>
          <p14:tracePt t="60119" x="2755900" y="3022600"/>
          <p14:tracePt t="60140" x="2552700" y="3054350"/>
          <p14:tracePt t="60154" x="2501900" y="3054350"/>
          <p14:tracePt t="60167" x="2387600" y="3054350"/>
          <p14:tracePt t="60189" x="2343150" y="3054350"/>
          <p14:tracePt t="60203" x="2247900" y="3054350"/>
          <p14:tracePt t="60224" x="2095500" y="3067050"/>
          <p14:tracePt t="60237" x="2006600" y="3079750"/>
          <p14:tracePt t="60251" x="1962150" y="3086100"/>
          <p14:tracePt t="60272" x="1866900" y="3098800"/>
          <p14:tracePt t="60286" x="1809750" y="3111500"/>
          <p14:tracePt t="60307" x="1758950" y="3111500"/>
          <p14:tracePt t="60321" x="1695450" y="3111500"/>
          <p14:tracePt t="60334" x="1625600" y="3111500"/>
          <p14:tracePt t="60355" x="1568450" y="3111500"/>
          <p14:tracePt t="60369" x="1517650" y="3124200"/>
          <p14:tracePt t="60390" x="1466850" y="3136900"/>
          <p14:tracePt t="60404" x="1447800" y="3136900"/>
          <p14:tracePt t="60418" x="1403350" y="3149600"/>
          <p14:tracePt t="60439" x="1320800" y="3162300"/>
          <p14:tracePt t="60452" x="1289050" y="3175000"/>
          <p14:tracePt t="60474" x="1263650" y="3175000"/>
          <p14:tracePt t="60488" x="1238250" y="3187700"/>
          <p14:tracePt t="60501" x="1212850" y="3187700"/>
          <p14:tracePt t="60522" x="1200150" y="3200400"/>
          <p14:tracePt t="60536" x="1174750" y="3200400"/>
          <p14:tracePt t="60557" x="1117600" y="3200400"/>
          <p14:tracePt t="60571" x="1092200" y="3206750"/>
          <p14:tracePt t="60585" x="1047750" y="3213100"/>
          <p14:tracePt t="60605" x="914400" y="3244850"/>
          <p14:tracePt t="60619" x="876300" y="3251200"/>
          <p14:tracePt t="60640" x="781050" y="3263900"/>
          <p14:tracePt t="60654" x="711200" y="3270250"/>
          <p14:tracePt t="60667" x="666750" y="3276600"/>
          <p14:tracePt t="60689" x="590550" y="3295650"/>
          <p14:tracePt t="60703" x="584200" y="3295650"/>
          <p14:tracePt t="60735" x="584200" y="3302000"/>
          <p14:tracePt t="60740" x="590550" y="3302000"/>
          <p14:tracePt t="60752" x="596900" y="3302000"/>
          <p14:tracePt t="60772" x="635000" y="3302000"/>
          <p14:tracePt t="60786" x="647700" y="3302000"/>
          <p14:tracePt t="60806" x="711200" y="3302000"/>
          <p14:tracePt t="60821" x="762000" y="3302000"/>
          <p14:tracePt t="60834" x="781050" y="3302000"/>
          <p14:tracePt t="60855" x="869950" y="3302000"/>
          <p14:tracePt t="60869" x="920750" y="3302000"/>
          <p14:tracePt t="60890" x="971550" y="3302000"/>
          <p14:tracePt t="60904" x="1028700" y="3302000"/>
          <p14:tracePt t="60918" x="1098550" y="3302000"/>
          <p14:tracePt t="60939" x="1212850" y="3289300"/>
          <p14:tracePt t="60953" x="1263650" y="3289300"/>
          <p14:tracePt t="60974" x="1409700" y="3289300"/>
          <p14:tracePt t="60987" x="1460500" y="3289300"/>
          <p14:tracePt t="61008" x="1606550" y="3289300"/>
          <p14:tracePt t="61022" x="1701800" y="3289300"/>
          <p14:tracePt t="61036" x="1765300" y="3289300"/>
          <p14:tracePt t="61056" x="1835150" y="3289300"/>
          <p14:tracePt t="61070" x="1847850" y="3289300"/>
          <p14:tracePt t="61091" x="1885950" y="3289300"/>
          <p14:tracePt t="61105" x="1936750" y="3289300"/>
          <p14:tracePt t="61119" x="1981200" y="3282950"/>
          <p14:tracePt t="61140" x="2051050" y="3257550"/>
          <p14:tracePt t="61154" x="2101850" y="3251200"/>
          <p14:tracePt t="61175" x="2184400" y="3244850"/>
          <p14:tracePt t="61190" x="2228850" y="3238500"/>
          <p14:tracePt t="61203" x="2279650" y="3238500"/>
          <p14:tracePt t="61224" x="2444750" y="3238500"/>
          <p14:tracePt t="61237" x="2527300" y="3238500"/>
          <p14:tracePt t="61258" x="2578100" y="3238500"/>
          <p14:tracePt t="61272" x="2609850" y="3238500"/>
          <p14:tracePt t="61286" x="2622550" y="3238500"/>
          <p14:tracePt t="61307" x="2628900" y="3238500"/>
          <p14:tracePt t="62375" x="2647950" y="3238500"/>
          <p14:tracePt t="62382" x="2622550" y="3238500"/>
          <p14:tracePt t="62396" x="2533650" y="3238500"/>
          <p14:tracePt t="62403" x="2489200" y="3238500"/>
          <p14:tracePt t="62411" x="2406650" y="3244850"/>
          <p14:tracePt t="62425" x="2311400" y="3251200"/>
          <p14:tracePt t="62438" x="2209800" y="3270250"/>
          <p14:tracePt t="62459" x="2082800" y="3302000"/>
          <p14:tracePt t="62473" x="2019300" y="3314700"/>
          <p14:tracePt t="62487" x="1866900" y="3352800"/>
          <p14:tracePt t="62508" x="1524000" y="3397250"/>
          <p14:tracePt t="62522" x="1409700" y="3422650"/>
          <p14:tracePt t="62543" x="1149350" y="3479800"/>
          <p14:tracePt t="62557" x="1073150" y="3505200"/>
          <p14:tracePt t="62570" x="1066800" y="3505200"/>
          <p14:tracePt t="62596" x="1073150" y="3505200"/>
          <p14:tracePt t="62605" x="1085850" y="3505200"/>
          <p14:tracePt t="62626" x="1111250" y="3505200"/>
          <p14:tracePt t="62640" x="1143000" y="3505200"/>
          <p14:tracePt t="62654" x="1193800" y="3505200"/>
          <p14:tracePt t="62675" x="1333500" y="3505200"/>
          <p14:tracePt t="62689" x="1377950" y="3505200"/>
          <p14:tracePt t="62709" x="1416050" y="3517900"/>
          <p14:tracePt t="62746" x="1397000" y="3517900"/>
          <p14:tracePt t="62756" x="1377950" y="3517900"/>
          <p14:tracePt t="62764" x="1352550" y="3517900"/>
          <p14:tracePt t="62772" x="1314450" y="3517900"/>
          <p14:tracePt t="62792" x="1263650" y="3517900"/>
          <p14:tracePt t="62807" x="1206500" y="3517900"/>
          <p14:tracePt t="62821" x="1168400" y="3517900"/>
          <p14:tracePt t="62841" x="1130300" y="3517900"/>
          <p14:tracePt t="62877" x="1143000" y="3517900"/>
          <p14:tracePt t="62884" x="1155700" y="3517900"/>
          <p14:tracePt t="62900" x="1168400" y="3517900"/>
          <p14:tracePt t="62910" x="1200150" y="3517900"/>
          <p14:tracePt t="62925" x="1225550" y="3517900"/>
          <p14:tracePt t="62939" x="1333500" y="3505200"/>
          <p14:tracePt t="62959" x="1384300" y="3505200"/>
          <p14:tracePt t="62973" x="1460500" y="3498850"/>
          <p14:tracePt t="62987" x="1543050" y="3492500"/>
          <p14:tracePt t="63008" x="1625600" y="3492500"/>
          <p14:tracePt t="63022" x="1720850" y="3492500"/>
          <p14:tracePt t="63042" x="1854200" y="3492500"/>
          <p14:tracePt t="63057" x="2114550" y="3492500"/>
          <p14:tracePt t="63070" x="2209800" y="3492500"/>
          <p14:tracePt t="63091" x="2393950" y="3492500"/>
          <p14:tracePt t="63105" x="2552700" y="3492500"/>
          <p14:tracePt t="63126" x="2800350" y="3492500"/>
          <p14:tracePt t="63140" x="2978150" y="3492500"/>
          <p14:tracePt t="63154" x="3162300" y="3492500"/>
          <p14:tracePt t="63174" x="3416300" y="3492500"/>
          <p14:tracePt t="63190" x="3492500" y="3492500"/>
          <p14:tracePt t="63209" x="3606800" y="3492500"/>
          <p14:tracePt t="63223" x="3714750" y="3492500"/>
          <p14:tracePt t="63237" x="3803650" y="3492500"/>
          <p14:tracePt t="63258" x="3917950" y="3492500"/>
          <p14:tracePt t="63272" x="4038600" y="3492500"/>
          <p14:tracePt t="63293" x="4064000" y="3492500"/>
          <p14:tracePt t="63307" x="4076700" y="3492500"/>
          <p14:tracePt t="63364" x="4076700" y="3505200"/>
          <p14:tracePt t="63380" x="4083050" y="3511550"/>
          <p14:tracePt t="63388" x="4095750" y="3517900"/>
          <p14:tracePt t="63395" x="4102100" y="3530600"/>
          <p14:tracePt t="63404" x="4127500" y="3530600"/>
          <p14:tracePt t="63412" x="4146550" y="3543300"/>
          <p14:tracePt t="63425" x="4184650" y="3549650"/>
          <p14:tracePt t="63438" x="4222750" y="3562350"/>
          <p14:tracePt t="63459" x="4292600" y="3568700"/>
          <p14:tracePt t="63473" x="4381500" y="3568700"/>
          <p14:tracePt t="63487" x="4470400" y="3575050"/>
          <p14:tracePt t="63508" x="4489450" y="3587750"/>
          <p14:tracePt t="63522" x="4489450" y="3594100"/>
          <p14:tracePt t="63543" x="4432300" y="3613150"/>
          <p14:tracePt t="63557" x="4343400" y="3632200"/>
          <p14:tracePt t="63571" x="4286250" y="3638550"/>
          <p14:tracePt t="63591" x="4127500" y="3638550"/>
          <p14:tracePt t="63605" x="4121150" y="3644900"/>
          <p14:tracePt t="63628" x="4121150" y="3651250"/>
          <p14:tracePt t="63644" x="4127500" y="3657600"/>
          <p14:tracePt t="63679" x="4133850" y="3657600"/>
          <p14:tracePt t="63709" x="4121150" y="3657600"/>
          <p14:tracePt t="63716" x="4108450" y="3657600"/>
          <p14:tracePt t="63724" x="4076700" y="3657600"/>
          <p14:tracePt t="63726" x="4044950" y="3657600"/>
          <p14:tracePt t="63741" x="4006850" y="3657600"/>
          <p14:tracePt t="63759" x="3962400" y="3657600"/>
          <p14:tracePt t="63772" x="3911600" y="3657600"/>
          <p14:tracePt t="63793" x="3841750" y="3657600"/>
          <p14:tracePt t="63807" x="3765550" y="3657600"/>
          <p14:tracePt t="63827" x="3575050" y="3657600"/>
          <p14:tracePt t="63842" x="3479800" y="3657600"/>
          <p14:tracePt t="63855" x="3270250" y="3657600"/>
          <p14:tracePt t="63877" x="2857500" y="3657600"/>
          <p14:tracePt t="63890" x="2749550" y="3657600"/>
          <p14:tracePt t="63911" x="2508250" y="3657600"/>
          <p14:tracePt t="63925" x="2374900" y="3657600"/>
          <p14:tracePt t="63939" x="2305050" y="3657600"/>
          <p14:tracePt t="63959" x="2076450" y="3657600"/>
          <p14:tracePt t="63973" x="1917700" y="3657600"/>
          <p14:tracePt t="63995" x="1657350" y="3657600"/>
          <p14:tracePt t="64008" x="1568450" y="3657600"/>
          <p14:tracePt t="64022" x="1416050" y="3657600"/>
          <p14:tracePt t="64043" x="1346200" y="3657600"/>
          <p14:tracePt t="64078" x="1339850" y="3657600"/>
          <p14:tracePt t="64108" x="1333500" y="3663950"/>
          <p14:tracePt t="64110" x="1327150" y="3663950"/>
          <p14:tracePt t="64124" x="1314450" y="3663950"/>
          <p14:tracePt t="64132" x="1301750" y="3670300"/>
          <p14:tracePt t="64140" x="1282700" y="3670300"/>
          <p14:tracePt t="64161" x="1238250" y="3683000"/>
          <p14:tracePt t="64175" x="1193800" y="3695700"/>
          <p14:tracePt t="64188" x="1162050" y="3708400"/>
          <p14:tracePt t="64209" x="1098550" y="3727450"/>
          <p14:tracePt t="64223" x="1054100" y="3733800"/>
          <p14:tracePt t="64244" x="1028700" y="3759200"/>
          <p14:tracePt t="64258" x="1016000" y="3765550"/>
          <p14:tracePt t="64272" x="1003300" y="3771900"/>
          <p14:tracePt t="64293" x="1003300" y="3784600"/>
          <p14:tracePt t="64306" x="1003300" y="3803650"/>
          <p14:tracePt t="64328" x="990600" y="3816350"/>
          <p14:tracePt t="64341" x="990600" y="3829050"/>
          <p14:tracePt t="64463" x="990600" y="3841750"/>
          <p14:tracePt t="64470" x="996950" y="3854450"/>
          <p14:tracePt t="64487" x="1009650" y="3854450"/>
          <p14:tracePt t="64492" x="1022350" y="3867150"/>
          <p14:tracePt t="64498" x="1041400" y="3867150"/>
          <p14:tracePt t="64508" x="1060450" y="3879850"/>
          <p14:tracePt t="64522" x="1098550" y="3886200"/>
          <p14:tracePt t="64543" x="1143000" y="3898900"/>
          <p14:tracePt t="64566" x="1155700" y="3905250"/>
          <p14:tracePt t="64582" x="1174750" y="3905250"/>
          <p14:tracePt t="64591" x="1181100" y="3911600"/>
          <p14:tracePt t="64605" x="1206500" y="3911600"/>
          <p14:tracePt t="64626" x="1219200" y="3917950"/>
          <p14:tracePt t="64640" x="1244600" y="3924300"/>
          <p14:tracePt t="64661" x="1257300" y="3924300"/>
          <p14:tracePt t="64675" x="1289050" y="3937000"/>
          <p14:tracePt t="64689" x="1314450" y="3937000"/>
          <p14:tracePt t="64709" x="1327150" y="3943350"/>
          <p14:tracePt t="64799" x="1333500" y="3943350"/>
          <p14:tracePt t="64804" x="1333500" y="3949700"/>
          <p14:tracePt t="64820" x="1339850" y="3949700"/>
          <p14:tracePt t="64943" x="1346200" y="3949700"/>
          <p14:tracePt t="64950" x="1358900" y="3949700"/>
          <p14:tracePt t="64966" x="1397000" y="3949700"/>
          <p14:tracePt t="64973" x="1428750" y="3949700"/>
          <p14:tracePt t="64980" x="1460500" y="3930650"/>
          <p14:tracePt t="64994" x="1473200" y="3924300"/>
          <p14:tracePt t="65008" x="1536700" y="3917950"/>
          <p14:tracePt t="65022" x="1631950" y="3911600"/>
          <p14:tracePt t="65043" x="1765300" y="3911600"/>
          <p14:tracePt t="65056" x="1911350" y="3886200"/>
          <p14:tracePt t="65078" x="2146300" y="3860800"/>
          <p14:tracePt t="65091" x="2216150" y="3860800"/>
          <p14:tracePt t="65112" x="2324100" y="3860800"/>
          <p14:tracePt t="65140" x="2311400" y="3860800"/>
          <p14:tracePt t="65159" x="2292350" y="3860800"/>
          <p14:tracePt t="65165" x="2266950" y="3860800"/>
          <p14:tracePt t="65175" x="2241550" y="3860800"/>
          <p14:tracePt t="65189" x="2139950" y="3860800"/>
          <p14:tracePt t="65209" x="2019300" y="3860800"/>
          <p14:tracePt t="65223" x="1968500" y="3860800"/>
          <p14:tracePt t="65244" x="1962150" y="3860800"/>
          <p14:tracePt t="65258" x="1981200" y="3860800"/>
          <p14:tracePt t="65279" x="2070100" y="3860800"/>
          <p14:tracePt t="65293" x="2197100" y="3860800"/>
          <p14:tracePt t="65307" x="2273300" y="3860800"/>
          <p14:tracePt t="65328" x="2508250" y="3860800"/>
          <p14:tracePt t="65341" x="2647950" y="3860800"/>
          <p14:tracePt t="65362" x="2730500" y="3867150"/>
          <p14:tracePt t="65376" x="2768600" y="3867150"/>
          <p14:tracePt t="65390" x="2768600" y="3879850"/>
          <p14:tracePt t="65411" x="2794000" y="3898900"/>
          <p14:tracePt t="65425" x="2813050" y="3905250"/>
          <p14:tracePt t="65445" x="2895600" y="3905250"/>
          <p14:tracePt t="65459" x="3003550" y="3905250"/>
          <p14:tracePt t="65473" x="3073400" y="3905250"/>
          <p14:tracePt t="65494" x="3251200" y="3892550"/>
          <p14:tracePt t="65508" x="3333750" y="3892550"/>
          <p14:tracePt t="65529" x="3378200" y="3892550"/>
          <p14:tracePt t="65543" x="3390900" y="3892550"/>
          <p14:tracePt t="65556" x="3409950" y="3892550"/>
          <p14:tracePt t="65578" x="3429000" y="3898900"/>
          <p14:tracePt t="65591" x="3460750" y="3911600"/>
          <p14:tracePt t="65612" x="3536950" y="3917950"/>
          <p14:tracePt t="65626" x="3575050" y="3917950"/>
          <p14:tracePt t="65640" x="3594100" y="3917950"/>
          <p14:tracePt t="65661" x="3613150" y="3917950"/>
          <p14:tracePt t="65675" x="3638550" y="3917950"/>
          <p14:tracePt t="65695" x="3714750" y="3917950"/>
          <p14:tracePt t="65709" x="3752850" y="3917950"/>
          <p14:tracePt t="65723" x="3784600" y="3917950"/>
          <p14:tracePt t="65744" x="3816350" y="3917950"/>
          <p14:tracePt t="65758" x="3848100" y="3917950"/>
          <p14:tracePt t="65779" x="3860800" y="3917950"/>
          <p14:tracePt t="65793" x="3867150" y="3924300"/>
          <p14:tracePt t="65806" x="3867150" y="3930650"/>
          <p14:tracePt t="65827" x="3879850" y="3937000"/>
          <p14:tracePt t="65841" x="3905250" y="3937000"/>
          <p14:tracePt t="65862" x="3911600" y="3917950"/>
          <p14:tracePt t="66126" x="3917950" y="3917950"/>
          <p14:tracePt t="66157" x="3917950" y="3924300"/>
          <p14:tracePt t="66166" x="3917950" y="3930650"/>
          <p14:tracePt t="66172" x="3917950" y="3937000"/>
          <p14:tracePt t="66221" x="3911600" y="3949700"/>
          <p14:tracePt t="66245" x="3905250" y="3949700"/>
          <p14:tracePt t="66319" x="3898900" y="3949700"/>
          <p14:tracePt t="66333" x="3886200" y="3962400"/>
          <p14:tracePt t="66340" x="3879850" y="3962400"/>
          <p14:tracePt t="66346" x="3873500" y="3975100"/>
          <p14:tracePt t="66365" x="3867150" y="3987800"/>
          <p14:tracePt t="66370" x="3860800" y="3987800"/>
          <p14:tracePt t="66388" x="3854450" y="3987800"/>
          <p14:tracePt t="66394" x="3848100" y="3987800"/>
          <p14:tracePt t="66411" x="3848100" y="3994150"/>
          <p14:tracePt t="66428" x="3848100" y="4000500"/>
          <p14:tracePt t="66446" x="3822700" y="4006850"/>
          <p14:tracePt t="66462" x="3810000" y="4006850"/>
          <p14:tracePt t="66480" x="3797300" y="4013200"/>
          <p14:tracePt t="66494" x="3790950" y="4019550"/>
          <p14:tracePt t="66508" x="3765550" y="4032250"/>
          <p14:tracePt t="66529" x="3714750" y="4064000"/>
          <p14:tracePt t="66542" x="3651250" y="4108450"/>
          <p14:tracePt t="66563" x="3568700" y="4159250"/>
          <p14:tracePt t="66577" x="3556000" y="4165600"/>
          <p14:tracePt t="66591" x="3492500" y="4210050"/>
          <p14:tracePt t="66612" x="3352800" y="4286250"/>
          <p14:tracePt t="66626" x="3289300" y="4311650"/>
          <p14:tracePt t="66647" x="3067050" y="4356100"/>
          <p14:tracePt t="66661" x="2901950" y="4387850"/>
          <p14:tracePt t="66674" x="2819400" y="4400550"/>
          <p14:tracePt t="66696" x="2622550" y="4438650"/>
          <p14:tracePt t="66709" x="2514600" y="4457700"/>
          <p14:tracePt t="66730" x="2381250" y="4464050"/>
          <p14:tracePt t="66744" x="2343150" y="4464050"/>
          <p14:tracePt t="66758" x="2286000" y="4464050"/>
          <p14:tracePt t="66779" x="2228850" y="4464050"/>
          <p14:tracePt t="66793" x="2184400" y="4464050"/>
          <p14:tracePt t="66814" x="2139950" y="4464050"/>
          <p14:tracePt t="66827" x="2108200" y="4451350"/>
          <p14:tracePt t="66841" x="2089150" y="4451350"/>
          <p14:tracePt t="66862" x="2019300" y="4406900"/>
          <p14:tracePt t="66876" x="1974850" y="4375150"/>
          <p14:tracePt t="66897" x="1885950" y="4330700"/>
          <p14:tracePt t="66911" x="1860550" y="4324350"/>
          <p14:tracePt t="66925" x="1835150" y="4318000"/>
          <p14:tracePt t="66946" x="1816100" y="4298950"/>
          <p14:tracePt t="66959" x="1771650" y="4279900"/>
          <p14:tracePt t="66980" x="1758950" y="4260850"/>
          <p14:tracePt t="66994" x="1739900" y="4254500"/>
          <p14:tracePt t="67012" x="1727200" y="4248150"/>
          <p14:tracePt t="67029" x="1714500" y="4241800"/>
          <p14:tracePt t="67043" x="1701800" y="4235450"/>
          <p14:tracePt t="67064" x="1689100" y="4229100"/>
          <p14:tracePt t="67077" x="1676400" y="4216400"/>
          <p14:tracePt t="67091" x="1670050" y="4203700"/>
          <p14:tracePt t="67112" x="1657350" y="4203700"/>
          <p14:tracePt t="67126" x="1638300" y="4203700"/>
          <p14:tracePt t="67147" x="1631950" y="4203700"/>
          <p14:tracePt t="67161" x="1619250" y="4203700"/>
          <p14:tracePt t="67174" x="1600200" y="4191000"/>
          <p14:tracePt t="67195" x="1593850" y="4191000"/>
          <p14:tracePt t="67318" x="1606550" y="4191000"/>
          <p14:tracePt t="67319" x="1625600" y="4178300"/>
          <p14:tracePt t="67327" x="1657350" y="4178300"/>
          <p14:tracePt t="67334" x="1682750" y="4171950"/>
          <p14:tracePt t="67341" x="1720850" y="4171950"/>
          <p14:tracePt t="67362" x="1847850" y="4171950"/>
          <p14:tracePt t="67376" x="1949450" y="4171950"/>
          <p14:tracePt t="67397" x="2095500" y="4171950"/>
          <p14:tracePt t="67411" x="2146300" y="4171950"/>
          <p14:tracePt t="67425" x="2260600" y="4171950"/>
          <p14:tracePt t="67446" x="2438400" y="4171950"/>
          <p14:tracePt t="67459" x="2501900" y="4171950"/>
          <p14:tracePt t="67480" x="2679700" y="4171950"/>
          <p14:tracePt t="67494" x="2774950" y="4171950"/>
          <p14:tracePt t="67508" x="2851150" y="4171950"/>
          <p14:tracePt t="67529" x="2921000" y="4171950"/>
          <p14:tracePt t="67543" x="2990850" y="4171950"/>
          <p14:tracePt t="67564" x="3041650" y="4171950"/>
          <p14:tracePt t="67578" x="3054350" y="4171950"/>
          <p14:tracePt t="67591" x="3073400" y="4171950"/>
          <p14:tracePt t="67612" x="3098800" y="4171950"/>
          <p14:tracePt t="67626" x="3105150" y="4171950"/>
          <p14:tracePt t="67647" x="3162300" y="4171950"/>
          <p14:tracePt t="67660" x="3206750" y="4171950"/>
          <p14:tracePt t="67675" x="3251200" y="4171950"/>
          <p14:tracePt t="67695" x="3346450" y="4171950"/>
          <p14:tracePt t="67709" x="3390900" y="4171950"/>
          <p14:tracePt t="67730" x="3441700" y="4171950"/>
          <p14:tracePt t="67744" x="3454400" y="4165600"/>
          <p14:tracePt t="67758" x="3467100" y="4165600"/>
          <p14:tracePt t="67820" x="3473450" y="4165600"/>
          <p14:tracePt t="67837" x="3492500" y="4165600"/>
          <p14:tracePt t="67850" x="3498850" y="4165600"/>
          <p14:tracePt t="67860" x="3517900" y="4159250"/>
          <p14:tracePt t="68032" x="3511550" y="4159250"/>
          <p14:tracePt t="68036" x="3492500" y="4159250"/>
          <p14:tracePt t="68056" x="3429000" y="4146550"/>
          <p14:tracePt t="68063" x="3397250" y="4146550"/>
          <p14:tracePt t="68078" x="3346450" y="4140200"/>
          <p14:tracePt t="68098" x="3263900" y="4140200"/>
          <p14:tracePt t="68112" x="3200400" y="4140200"/>
          <p14:tracePt t="68149" x="3200400" y="4146550"/>
          <p14:tracePt t="68156" x="3206750" y="4171950"/>
          <p14:tracePt t="68160" x="3238500" y="4184650"/>
          <p14:tracePt t="68181" x="3289300" y="4229100"/>
          <p14:tracePt t="68195" x="3327400" y="4254500"/>
          <p14:tracePt t="68209" x="3409950" y="4305300"/>
          <p14:tracePt t="68230" x="3505200" y="4356100"/>
          <p14:tracePt t="68244" x="3543300" y="4362450"/>
          <p14:tracePt t="68265" x="3575050" y="4356100"/>
          <p14:tracePt t="68279" x="3575050" y="4337050"/>
          <p14:tracePt t="68292" x="3581400" y="4311650"/>
          <p14:tracePt t="68314" x="3581400" y="4273550"/>
          <p14:tracePt t="68327" x="3562350" y="4254500"/>
          <p14:tracePt t="68348" x="3562350" y="4241800"/>
          <p14:tracePt t="68362" x="3536950" y="4229100"/>
          <p14:tracePt t="68376" x="3524250" y="4229100"/>
          <p14:tracePt t="68396" x="3511550" y="4229100"/>
          <p14:tracePt t="68426" x="3511550" y="4248150"/>
          <p14:tracePt t="68444" x="3517900" y="4260850"/>
          <p14:tracePt t="68450" x="3536950" y="4260850"/>
          <p14:tracePt t="68460" x="3568700" y="4260850"/>
          <p14:tracePt t="68480" x="3606800" y="4260850"/>
          <p14:tracePt t="68494" x="3638550" y="4260850"/>
          <p14:tracePt t="68515" x="3651250" y="4254500"/>
          <p14:tracePt t="68529" x="3657600" y="4248150"/>
          <p14:tracePt t="68542" x="3657600" y="4241800"/>
          <p14:tracePt t="68564" x="3644900" y="4241800"/>
          <p14:tracePt t="68578" x="3632200" y="4229100"/>
          <p14:tracePt t="68598" x="3549650" y="4210050"/>
          <p14:tracePt t="68612" x="3498850" y="4197350"/>
          <p14:tracePt t="68626" x="3467100" y="4197350"/>
          <p14:tracePt t="68647" x="3409950" y="4197350"/>
          <p14:tracePt t="68661" x="3397250" y="4197350"/>
          <p14:tracePt t="68681" x="3384550" y="4197350"/>
          <p14:tracePt t="68695" x="3371850" y="4210050"/>
          <p14:tracePt t="68709" x="3346450" y="4229100"/>
          <p14:tracePt t="68730" x="3308350" y="4248150"/>
          <p14:tracePt t="68744" x="3276600" y="4248150"/>
          <p14:tracePt t="68765" x="3194050" y="4260850"/>
          <p14:tracePt t="68779" x="3155950" y="4273550"/>
          <p14:tracePt t="68793" x="3067050" y="4298950"/>
          <p14:tracePt t="68814" x="2965450" y="4330700"/>
          <p14:tracePt t="68827" x="2959100" y="4330700"/>
          <p14:tracePt t="68848" x="2895600" y="4343400"/>
          <p14:tracePt t="68862" x="2832100" y="4362450"/>
          <p14:tracePt t="68876" x="2794000" y="4375150"/>
          <p14:tracePt t="68897" x="2743200" y="4381500"/>
          <p14:tracePt t="68911" x="2724150" y="4394200"/>
          <p14:tracePt t="68932" x="2660650" y="4406900"/>
          <p14:tracePt t="68946" x="2641600" y="4406900"/>
          <p14:tracePt t="68959" x="2603500" y="4406900"/>
          <p14:tracePt t="68980" x="2520950" y="4406900"/>
          <p14:tracePt t="68994" x="2508250" y="4406900"/>
          <p14:tracePt t="69015" x="2432050" y="4406900"/>
          <p14:tracePt t="69029" x="2368550" y="4406900"/>
          <p14:tracePt t="69043" x="2343150" y="4406900"/>
          <p14:tracePt t="69064" x="2292350" y="4400550"/>
          <p14:tracePt t="69077" x="2247900" y="4394200"/>
          <p14:tracePt t="69098" x="2197100" y="4375150"/>
          <p14:tracePt t="69112" x="2190750" y="4375150"/>
          <p14:tracePt t="69126" x="2184400" y="4375150"/>
          <p14:tracePt t="69147" x="2159000" y="4362450"/>
          <p14:tracePt t="69161" x="2146300" y="4349750"/>
          <p14:tracePt t="69182" x="2139950" y="4337050"/>
          <p14:tracePt t="69237" x="2139950" y="4330700"/>
          <p14:tracePt t="69252" x="2152650" y="4330700"/>
          <p14:tracePt t="69260" x="2171700" y="4324350"/>
          <p14:tracePt t="69262" x="2190750" y="4311650"/>
          <p14:tracePt t="69276" x="2222500" y="4311650"/>
          <p14:tracePt t="69284" x="2241550" y="4311650"/>
          <p14:tracePt t="69292" x="2260600" y="4305300"/>
          <p14:tracePt t="69313" x="2336800" y="4292600"/>
          <p14:tracePt t="69327" x="2438400" y="4286250"/>
          <p14:tracePt t="69349" x="2584450" y="4279900"/>
          <p14:tracePt t="69362" x="2609850" y="4279900"/>
          <p14:tracePt t="69383" x="2616200" y="4279900"/>
          <p14:tracePt t="69411" x="2597150" y="4279900"/>
          <p14:tracePt t="69420" x="2578100" y="4279900"/>
          <p14:tracePt t="69431" x="2540000" y="4279900"/>
          <p14:tracePt t="69445" x="2482850" y="4279900"/>
          <p14:tracePt t="69466" x="2463800" y="4279900"/>
          <p14:tracePt t="69482" x="2463800" y="4286250"/>
          <p14:tracePt t="69494" x="2470150" y="4286250"/>
          <p14:tracePt t="69515" x="2520950" y="4286250"/>
          <p14:tracePt t="69529" x="2609850" y="4286250"/>
          <p14:tracePt t="69550" x="2686050" y="4286250"/>
          <p14:tracePt t="69564" x="2724150" y="4286250"/>
          <p14:tracePt t="69577" x="2768600" y="4286250"/>
          <p14:tracePt t="69598" x="2787650" y="4292600"/>
          <p14:tracePt t="69612" x="2800350" y="4298950"/>
          <p14:tracePt t="69633" x="2825750" y="4311650"/>
          <p14:tracePt t="69647" x="2863850" y="4324350"/>
          <p14:tracePt t="69661" x="2908300" y="4324350"/>
          <p14:tracePt t="69681" x="2952750" y="4324350"/>
          <p14:tracePt t="69695" x="2978150" y="4324350"/>
          <p14:tracePt t="69716" x="2990850" y="4324350"/>
          <p14:tracePt t="69740" x="3003550" y="4324350"/>
          <p14:tracePt t="69746" x="3016250" y="4324350"/>
          <p14:tracePt t="69765" x="3035300" y="4324350"/>
          <p14:tracePt t="69779" x="3054350" y="4318000"/>
          <p14:tracePt t="69800" x="3079750" y="4311650"/>
          <p14:tracePt t="70582" x="3079750" y="4298950"/>
          <p14:tracePt t="70588" x="3073400" y="4305300"/>
          <p14:tracePt t="70591" x="3060700" y="4305300"/>
          <p14:tracePt t="70598" x="3028950" y="4330700"/>
          <p14:tracePt t="70612" x="3003550" y="4349750"/>
          <p14:tracePt t="70633" x="2971800" y="4368800"/>
          <p14:tracePt t="70647" x="2946400" y="4387850"/>
          <p14:tracePt t="70661" x="2908300" y="4406900"/>
          <p14:tracePt t="70681" x="2882900" y="4419600"/>
          <p14:tracePt t="70696" x="2825750" y="4432300"/>
          <p14:tracePt t="70716" x="2774950" y="4445000"/>
          <p14:tracePt t="70730" x="2749550" y="4451350"/>
          <p14:tracePt t="70744" x="2724150" y="4457700"/>
          <p14:tracePt t="70765" x="2660650" y="4476750"/>
          <p14:tracePt t="70779" x="2647950" y="4476750"/>
          <p14:tracePt t="70799" x="2578100" y="4508500"/>
          <p14:tracePt t="70814" x="2533650" y="4521200"/>
          <p14:tracePt t="70827" x="2495550" y="4521200"/>
          <p14:tracePt t="70848" x="2425700" y="4540250"/>
          <p14:tracePt t="70862" x="2355850" y="4552950"/>
          <p14:tracePt t="70883" x="2171700" y="4552950"/>
          <p14:tracePt t="70897" x="2114550" y="4559300"/>
          <p14:tracePt t="70917" x="1987550" y="4565650"/>
          <p14:tracePt t="70931" x="1949450" y="4572000"/>
          <p14:tracePt t="70945" x="1936750" y="4572000"/>
          <p14:tracePt t="70966" x="1911350" y="4572000"/>
          <p14:tracePt t="70980" x="1905000" y="4572000"/>
          <p14:tracePt t="71085" x="1911350" y="4565650"/>
          <p14:tracePt t="71092" x="1930400" y="4565650"/>
          <p14:tracePt t="71094" x="1955800" y="4565650"/>
          <p14:tracePt t="71108" x="1968500" y="4552950"/>
          <p14:tracePt t="71116" x="1993900" y="4546600"/>
          <p14:tracePt t="71133" x="2063750" y="4533900"/>
          <p14:tracePt t="71147" x="2114550" y="4533900"/>
          <p14:tracePt t="71168" x="2235200" y="4527550"/>
          <p14:tracePt t="71181" x="2374900" y="4521200"/>
          <p14:tracePt t="71195" x="2533650" y="4514850"/>
          <p14:tracePt t="71216" x="2781300" y="4514850"/>
          <p14:tracePt t="71230" x="2863850" y="4514850"/>
          <p14:tracePt t="71251" x="2997200" y="4514850"/>
          <p14:tracePt t="71265" x="3098800" y="4514850"/>
          <p14:tracePt t="71278" x="3181350" y="4514850"/>
          <p14:tracePt t="71300" x="3263900" y="4514850"/>
          <p14:tracePt t="71313" x="3276600" y="4514850"/>
          <p14:tracePt t="71334" x="3289300" y="4508500"/>
          <p14:tracePt t="71373" x="3289300" y="4502150"/>
          <p14:tracePt t="71380" x="3276600" y="4502150"/>
          <p14:tracePt t="71386" x="3244850" y="4502150"/>
          <p14:tracePt t="71396" x="3225800" y="4502150"/>
          <p14:tracePt t="71417" x="3149600" y="4502150"/>
          <p14:tracePt t="71431" x="2946400" y="4502150"/>
          <p14:tracePt t="71445" x="2882900" y="4502150"/>
          <p14:tracePt t="71466" x="2819400" y="4502150"/>
          <p14:tracePt t="71492" x="2819400" y="4508500"/>
          <p14:tracePt t="71501" x="2825750" y="4508500"/>
          <p14:tracePt t="71515" x="2838450" y="4508500"/>
          <p14:tracePt t="71528" x="2882900" y="4508500"/>
          <p14:tracePt t="71550" x="3003550" y="4508500"/>
          <p14:tracePt t="71563" x="3041650" y="4508500"/>
          <p14:tracePt t="71584" x="3181350" y="4508500"/>
          <p14:tracePt t="71598" x="3238500" y="4508500"/>
          <p14:tracePt t="71634" x="3238500" y="4514850"/>
          <p14:tracePt t="71645" x="3219450" y="4521200"/>
          <p14:tracePt t="71650" x="3181350" y="4527550"/>
          <p14:tracePt t="71667" x="3149600" y="4527550"/>
          <p14:tracePt t="71682" x="3092450" y="4527550"/>
          <p14:tracePt t="71695" x="2927350" y="4533900"/>
          <p14:tracePt t="71716" x="2825750" y="4540250"/>
          <p14:tracePt t="71730" x="2819400" y="4552950"/>
          <p14:tracePt t="71765" x="2844800" y="4552950"/>
          <p14:tracePt t="71770" x="2863850" y="4552950"/>
          <p14:tracePt t="71780" x="2895600" y="4552950"/>
          <p14:tracePt t="71799" x="2978150" y="4552950"/>
          <p14:tracePt t="71813" x="3041650" y="4552950"/>
          <p14:tracePt t="71834" x="3079750" y="4552950"/>
          <p14:tracePt t="71848" x="3086100" y="4552950"/>
          <p14:tracePt t="71877" x="3073400" y="4552950"/>
          <p14:tracePt t="71884" x="3054350" y="4552950"/>
          <p14:tracePt t="71897" x="3022600" y="4552950"/>
          <p14:tracePt t="71918" x="2940050" y="4552950"/>
          <p14:tracePt t="71932" x="2908300" y="4552950"/>
          <p14:tracePt t="71945" x="2882900" y="4552950"/>
          <p14:tracePt t="71972" x="2882900" y="4559300"/>
          <p14:tracePt t="71980" x="2895600" y="4559300"/>
          <p14:tracePt t="72001" x="2965450" y="4559300"/>
          <p14:tracePt t="72015" x="3035300" y="4552950"/>
          <p14:tracePt t="72028" x="3105150" y="4552950"/>
          <p14:tracePt t="72049" x="3175000" y="4552950"/>
          <p14:tracePt t="72063" x="3219450" y="4552950"/>
          <p14:tracePt t="72084" x="3225800" y="4552950"/>
          <p14:tracePt t="72164" x="3225800" y="4540250"/>
          <p14:tracePt t="72188" x="3238500" y="4540250"/>
          <p14:tracePt t="72196" x="3251200" y="4527550"/>
          <p14:tracePt t="72203" x="3263900" y="4527550"/>
          <p14:tracePt t="72212" x="3270250" y="4527550"/>
          <p14:tracePt t="72220" x="3276600" y="4527550"/>
          <p14:tracePt t="72632" x="3289300" y="4527550"/>
          <p14:tracePt t="72650" x="3295650" y="4527550"/>
          <p14:tracePt t="72658" x="3302000" y="4533900"/>
          <p14:tracePt t="75220" x="3130550" y="4502150"/>
          <p14:tracePt t="75228" x="2997200" y="4476750"/>
          <p14:tracePt t="75237" x="2971800" y="4476750"/>
          <p14:tracePt t="75244" x="2959100" y="4483100"/>
          <p14:tracePt t="75252" x="2940050" y="4483100"/>
          <p14:tracePt t="75271" x="2876550" y="4502150"/>
          <p14:tracePt t="75286" x="2825750" y="4502150"/>
          <p14:tracePt t="75300" x="2749550" y="4502150"/>
          <p14:tracePt t="75320" x="2451100" y="4502150"/>
          <p14:tracePt t="75334" x="2298700" y="4502150"/>
          <p14:tracePt t="75355" x="2228850" y="4502150"/>
          <p14:tracePt t="75413" x="2222500" y="4489450"/>
          <p14:tracePt t="75420" x="2216150" y="4476750"/>
          <p14:tracePt t="75426" x="2197100" y="4445000"/>
          <p14:tracePt t="75438" x="2152650" y="4394200"/>
          <p14:tracePt t="75452" x="2038350" y="4260850"/>
          <p14:tracePt t="75466" x="1993900" y="4197350"/>
          <p14:tracePt t="75487" x="1898650" y="4006850"/>
          <p14:tracePt t="75501" x="1866900" y="3886200"/>
          <p14:tracePt t="75522" x="1854200" y="3752850"/>
          <p14:tracePt t="75535" x="1854200" y="3606800"/>
          <p14:tracePt t="75549" x="1847850" y="3454400"/>
          <p14:tracePt t="75570" x="1784350" y="3155950"/>
          <p14:tracePt t="75584" x="1758950" y="3054350"/>
          <p14:tracePt t="75605" x="1663700" y="2660650"/>
          <p14:tracePt t="75619" x="1562100" y="2349500"/>
          <p14:tracePt t="75632" x="1524000" y="2197100"/>
          <p14:tracePt t="75653" x="1416050" y="1784350"/>
          <p14:tracePt t="75667" x="1327150" y="1485900"/>
          <p14:tracePt t="75688" x="1244600" y="1206500"/>
          <p14:tracePt t="75702" x="1168400" y="990600"/>
          <p14:tracePt t="75716" x="1092200" y="857250"/>
          <p14:tracePt t="75737" x="1016000" y="774700"/>
          <p14:tracePt t="75751" x="920750" y="717550"/>
          <p14:tracePt t="75772" x="863600" y="698500"/>
          <p14:tracePt t="75786" x="825500" y="698500"/>
          <p14:tracePt t="75799" x="774700" y="730250"/>
          <p14:tracePt t="75820" x="704850" y="787400"/>
          <p14:tracePt t="75834" x="635000" y="838200"/>
          <p14:tracePt t="75855" x="577850" y="920750"/>
          <p14:tracePt t="75869" x="508000" y="990600"/>
          <p14:tracePt t="75883" x="476250" y="1047750"/>
          <p14:tracePt t="75904" x="450850" y="1130300"/>
          <p14:tracePt t="75918" x="419100" y="1244600"/>
          <p14:tracePt t="75938" x="393700" y="1390650"/>
          <p14:tracePt t="75952" x="368300" y="1555750"/>
          <p14:tracePt t="75966" x="368300" y="1752600"/>
          <p14:tracePt t="75988" x="368300" y="1860550"/>
          <p14:tracePt t="76001" x="368300" y="2101850"/>
          <p14:tracePt t="76022" x="374650" y="2609850"/>
          <p14:tracePt t="76036" x="361950" y="2755900"/>
          <p14:tracePt t="76049" x="304800" y="3054350"/>
          <p14:tracePt t="76070" x="190500" y="3467100"/>
          <p14:tracePt t="76084" x="95250" y="3797300"/>
          <p14:tracePt t="76105" x="19050" y="4171950"/>
          <p14:tracePt t="76140" x="6350" y="4870450"/>
          <p14:tracePt t="76153" x="38100" y="4959350"/>
          <p14:tracePt t="76167" x="152400" y="5124450"/>
          <p14:tracePt t="76189" x="247650" y="5187950"/>
          <p14:tracePt t="76202" x="292100" y="5207000"/>
          <p14:tracePt t="76216" x="444500" y="5232400"/>
          <p14:tracePt t="76237" x="533400" y="5232400"/>
          <p14:tracePt t="76251" x="565150" y="5232400"/>
          <p14:tracePt t="76272" x="755650" y="5245100"/>
          <p14:tracePt t="76286" x="939800" y="5245100"/>
          <p14:tracePt t="76299" x="1035050" y="5245100"/>
          <p14:tracePt t="76320" x="1352550" y="5213350"/>
          <p14:tracePt t="76334" x="1498600" y="5175250"/>
          <p14:tracePt t="76355" x="1619250" y="5156200"/>
          <p14:tracePt t="76369" x="1720850" y="5143500"/>
          <p14:tracePt t="76383" x="1790700" y="5143500"/>
          <p14:tracePt t="76404" x="1854200" y="5137150"/>
          <p14:tracePt t="76417" x="1879600" y="5137150"/>
          <p14:tracePt t="76438" x="1892300" y="5137150"/>
          <p14:tracePt t="76477" x="1898650" y="5137150"/>
          <p14:tracePt t="76492" x="1905000" y="5137150"/>
          <p14:tracePt t="76501" x="1924050" y="5137150"/>
          <p14:tracePt t="76506" x="1955800" y="5137150"/>
          <p14:tracePt t="76522" x="1987550" y="5137150"/>
          <p14:tracePt t="76536" x="2038350" y="5137150"/>
          <p14:tracePt t="76550" x="2076450" y="5137150"/>
          <p14:tracePt t="76620" x="2089150" y="5143500"/>
          <p14:tracePt t="76636" x="2101850" y="5149850"/>
          <p14:tracePt t="76644" x="2114550" y="5156200"/>
          <p14:tracePt t="76650" x="2127250" y="5162550"/>
          <p14:tracePt t="76660" x="2139950" y="5162550"/>
          <p14:tracePt t="76668" x="2159000" y="5162550"/>
          <p14:tracePt t="76688" x="2197100" y="5168900"/>
          <p14:tracePt t="76702" x="2228850" y="5168900"/>
          <p14:tracePt t="76723" x="2241550" y="5168900"/>
          <p14:tracePt t="76805" x="2241550" y="5175250"/>
          <p14:tracePt t="76813" x="2235200" y="5175250"/>
          <p14:tracePt t="76829" x="2203450" y="5194300"/>
          <p14:tracePt t="76836" x="2190750" y="5194300"/>
          <p14:tracePt t="76842" x="2152650" y="5200650"/>
          <p14:tracePt t="76855" x="2114550" y="5207000"/>
          <p14:tracePt t="76869" x="2012950" y="5219700"/>
          <p14:tracePt t="76890" x="1828800" y="5226050"/>
          <p14:tracePt t="76903" x="1758950" y="5226050"/>
          <p14:tracePt t="76917" x="1670050" y="5226050"/>
          <p14:tracePt t="76938" x="1676400" y="5232400"/>
          <p14:tracePt t="76952" x="1695450" y="5232400"/>
          <p14:tracePt t="76973" x="1879600" y="5232400"/>
          <p14:tracePt t="76987" x="2038350" y="5226050"/>
          <p14:tracePt t="77001" x="2127250" y="5226050"/>
          <p14:tracePt t="77021" x="2413000" y="5219700"/>
          <p14:tracePt t="77035" x="2546350" y="5219700"/>
          <p14:tracePt t="77056" x="2635250" y="5219700"/>
          <p14:tracePt t="77090" x="2622550" y="5219700"/>
          <p14:tracePt t="77098" x="2597150" y="5219700"/>
          <p14:tracePt t="77105" x="2546350" y="5219700"/>
          <p14:tracePt t="77119" x="2495550" y="5219700"/>
          <p14:tracePt t="77140" x="2381250" y="5219700"/>
          <p14:tracePt t="77153" x="2260600" y="5219700"/>
          <p14:tracePt t="77167" x="2203450" y="5226050"/>
          <p14:tracePt t="77213" x="2209800" y="5226050"/>
          <p14:tracePt t="77220" x="2222500" y="5226050"/>
          <p14:tracePt t="77227" x="2235200" y="5226050"/>
          <p14:tracePt t="77237" x="2254250" y="5226050"/>
          <p14:tracePt t="77250" x="2292350" y="5219700"/>
          <p14:tracePt t="77272" x="2336800" y="5219700"/>
          <p14:tracePt t="77285" x="2368550" y="5219700"/>
          <p14:tracePt t="77307" x="2374900" y="5219700"/>
          <p14:tracePt t="77332" x="2355850" y="5219700"/>
          <p14:tracePt t="77340" x="2336800" y="5219700"/>
          <p14:tracePt t="77355" x="2286000" y="5219700"/>
          <p14:tracePt t="77369" x="2235200" y="5226050"/>
          <p14:tracePt t="77390" x="2209800" y="5226050"/>
          <p14:tracePt t="77476" x="2197100" y="5226050"/>
          <p14:tracePt t="77484" x="2171700" y="5226050"/>
          <p14:tracePt t="77500" x="2159000" y="5226050"/>
          <p14:tracePt t="77508" x="2127250" y="5226050"/>
          <p14:tracePt t="77510" x="2070100" y="5226050"/>
          <p14:tracePt t="77525" x="2006600" y="5226050"/>
          <p14:tracePt t="77536" x="1924050" y="5226050"/>
          <p14:tracePt t="77557" x="1568450" y="5219700"/>
          <p14:tracePt t="77571" x="1206500" y="5168900"/>
          <p14:tracePt t="77584" x="863600" y="5130800"/>
          <p14:tracePt t="77605" x="603250" y="5099050"/>
          <p14:tracePt t="77619" x="527050" y="5099050"/>
          <p14:tracePt t="77640" x="444500" y="5099050"/>
          <p14:tracePt t="77653" x="431800" y="5099050"/>
          <p14:tracePt t="77682" x="431800" y="5092700"/>
          <p14:tracePt t="77701" x="431800" y="5080000"/>
          <p14:tracePt t="77716" x="431800" y="5073650"/>
          <p14:tracePt t="77724" x="431800" y="5067300"/>
          <p14:tracePt t="77737" x="431800" y="5054600"/>
          <p14:tracePt t="77751" x="438150" y="5016500"/>
          <p14:tracePt t="77772" x="457200" y="4953000"/>
          <p14:tracePt t="77786" x="457200" y="4940300"/>
          <p14:tracePt t="77807" x="463550" y="4895850"/>
          <p14:tracePt t="77821" x="463550" y="4870450"/>
          <p14:tracePt t="77841" x="463550" y="4864100"/>
          <p14:tracePt t="77855" x="469900" y="4851400"/>
          <p14:tracePt t="77869" x="514350" y="4851400"/>
          <p14:tracePt t="77890" x="558800" y="4857750"/>
          <p14:tracePt t="77903" x="609600" y="4876800"/>
          <p14:tracePt t="77925" x="641350" y="4895850"/>
          <p14:tracePt t="77940" x="647700" y="4895850"/>
          <p14:tracePt t="77952" x="654050" y="4902200"/>
          <p14:tracePt t="77973" x="654050" y="4908550"/>
          <p14:tracePt t="78013" x="660400" y="4908550"/>
          <p14:tracePt t="78037" x="666750" y="4908550"/>
          <p14:tracePt t="78042" x="666750" y="4914900"/>
          <p14:tracePt t="78297" x="666750" y="4908550"/>
          <p14:tracePt t="78316" x="660400" y="4902200"/>
          <p14:tracePt t="78329" x="654050" y="4895850"/>
          <p14:tracePt t="78340" x="647700" y="4889500"/>
          <p14:tracePt t="78346" x="647700" y="4883150"/>
          <p14:tracePt t="78356" x="647700" y="4876800"/>
          <p14:tracePt t="78370" x="647700" y="4870450"/>
          <p14:tracePt t="78429" x="635000" y="4864100"/>
          <p14:tracePt t="78436" x="641350" y="4857750"/>
          <p14:tracePt t="78461" x="641350" y="4851400"/>
          <p14:tracePt t="78727" x="641350" y="4838700"/>
          <p14:tracePt t="78741" x="641350" y="4826000"/>
          <p14:tracePt t="78746" x="641350" y="4813300"/>
          <p14:tracePt t="78752" x="641350" y="4794250"/>
          <p14:tracePt t="78758" x="641350" y="4768850"/>
          <p14:tracePt t="78772" x="641350" y="4718050"/>
          <p14:tracePt t="78785" x="641350" y="4699000"/>
          <p14:tracePt t="78806" x="641350" y="4572000"/>
          <p14:tracePt t="78820" x="641350" y="4438650"/>
          <p14:tracePt t="78841" x="641350" y="4292600"/>
          <p14:tracePt t="78855" x="628650" y="4140200"/>
          <p14:tracePt t="78869" x="609600" y="3937000"/>
          <p14:tracePt t="78890" x="571500" y="3695700"/>
          <p14:tracePt t="78904" x="558800" y="3441700"/>
          <p14:tracePt t="78925" x="615950" y="3016250"/>
          <p14:tracePt t="78939" x="654050" y="2876550"/>
          <p14:tracePt t="78952" x="717550" y="2635250"/>
          <p14:tracePt t="78973" x="768350" y="2419350"/>
          <p14:tracePt t="78987" x="787400" y="2279650"/>
          <p14:tracePt t="79008" x="787400" y="2190750"/>
          <p14:tracePt t="79021" x="787400" y="2101850"/>
          <p14:tracePt t="79036" x="787400" y="2070100"/>
          <p14:tracePt t="79056" x="787400" y="2012950"/>
          <p14:tracePt t="79070" x="787400" y="1993900"/>
          <p14:tracePt t="79091" x="787400" y="1968500"/>
          <p14:tracePt t="79108" x="787400" y="1955800"/>
          <p14:tracePt t="79126" x="781050" y="1943100"/>
          <p14:tracePt t="79140" x="781050" y="1930400"/>
          <p14:tracePt t="79153" x="781050" y="1924050"/>
          <p14:tracePt t="79203" x="768350" y="1943100"/>
          <p14:tracePt t="79221" x="755650" y="1981200"/>
          <p14:tracePt t="79228" x="755650" y="2000250"/>
          <p14:tracePt t="79234" x="742950" y="2012950"/>
          <p14:tracePt t="79244" x="723900" y="2044700"/>
          <p14:tracePt t="79258" x="704850" y="2101850"/>
          <p14:tracePt t="79271" x="698500" y="2127250"/>
          <p14:tracePt t="79285" x="673100" y="2209800"/>
          <p14:tracePt t="79307" x="635000" y="2336800"/>
          <p14:tracePt t="79320" x="628650" y="2387600"/>
          <p14:tracePt t="79341" x="615950" y="2590800"/>
          <p14:tracePt t="79355" x="615950" y="2749550"/>
          <p14:tracePt t="79376" x="666750" y="2997200"/>
          <p14:tracePt t="79390" x="685800" y="3086100"/>
          <p14:tracePt t="79403" x="704850" y="3219450"/>
          <p14:tracePt t="79424" x="711200" y="3327400"/>
          <p14:tracePt t="79438" x="698500" y="3448050"/>
          <p14:tracePt t="79459" x="679450" y="3587750"/>
          <p14:tracePt t="79473" x="660400" y="3752850"/>
          <p14:tracePt t="79487" x="628650" y="3911600"/>
          <p14:tracePt t="79508" x="596900" y="4076700"/>
          <p14:tracePt t="79522" x="571500" y="4222750"/>
          <p14:tracePt t="79542" x="514350" y="4375150"/>
          <p14:tracePt t="79556" x="508000" y="4438650"/>
          <p14:tracePt t="79570" x="508000" y="4476750"/>
          <p14:tracePt t="79591" x="508000" y="4508500"/>
          <p14:tracePt t="79605" x="514350" y="4540250"/>
          <p14:tracePt t="79626" x="527050" y="4572000"/>
          <p14:tracePt t="79640" x="527050" y="4597400"/>
          <p14:tracePt t="79666" x="520700" y="4610100"/>
          <p14:tracePt t="79690" x="520700" y="4622800"/>
          <p14:tracePt t="79708" x="514350" y="4629150"/>
          <p14:tracePt t="79722" x="508000" y="4641850"/>
          <p14:tracePt t="79736" x="508000" y="4654550"/>
          <p14:tracePt t="79746" x="495300" y="4667250"/>
          <p14:tracePt t="79758" x="495300" y="4679950"/>
          <p14:tracePt t="79771" x="482600" y="4724400"/>
          <p14:tracePt t="79792" x="482600" y="4749800"/>
          <p14:tracePt t="79806" x="476250" y="4787900"/>
          <p14:tracePt t="79820" x="476250" y="4819650"/>
          <p14:tracePt t="79841" x="476250" y="4864100"/>
          <p14:tracePt t="79855" x="476250" y="4902200"/>
          <p14:tracePt t="79876" x="501650" y="4953000"/>
          <p14:tracePt t="79890" x="527050" y="4984750"/>
          <p14:tracePt t="79903" x="539750" y="5022850"/>
          <p14:tracePt t="79924" x="552450" y="5041900"/>
          <p14:tracePt t="80014" x="552450" y="5035550"/>
          <p14:tracePt t="80020" x="552450" y="5022850"/>
          <p14:tracePt t="80026" x="552450" y="5016500"/>
          <p14:tracePt t="80036" x="552450" y="5003800"/>
          <p14:tracePt t="80044" x="558800" y="4997450"/>
          <p14:tracePt t="80056" x="558800" y="4984750"/>
          <p14:tracePt t="80070" x="558800" y="4933950"/>
          <p14:tracePt t="80091" x="558800" y="4889500"/>
          <p14:tracePt t="80105" x="558800" y="4845050"/>
          <p14:tracePt t="80126" x="558800" y="4781550"/>
          <p14:tracePt t="80140" x="558800" y="4756150"/>
          <p14:tracePt t="80153" x="558800" y="4673600"/>
          <p14:tracePt t="80175" x="558800" y="4514850"/>
          <p14:tracePt t="80188" x="558800" y="4394200"/>
          <p14:tracePt t="80209" x="558800" y="4292600"/>
          <p14:tracePt t="80223" x="558800" y="4184650"/>
          <p14:tracePt t="80237" x="552450" y="4076700"/>
          <p14:tracePt t="80258" x="539750" y="3962400"/>
          <p14:tracePt t="80272" x="539750" y="3841750"/>
          <p14:tracePt t="80292" x="539750" y="3683000"/>
          <p14:tracePt t="80306" x="546100" y="3632200"/>
          <p14:tracePt t="80320" x="546100" y="3536950"/>
          <p14:tracePt t="80341" x="539750" y="3429000"/>
          <p14:tracePt t="80356" x="539750" y="3422650"/>
          <p14:tracePt t="80402" x="539750" y="3448050"/>
          <p14:tracePt t="80418" x="539750" y="3511550"/>
          <p14:tracePt t="80426" x="565150" y="3594100"/>
          <p14:tracePt t="80428" x="584200" y="3695700"/>
          <p14:tracePt t="80444" x="622300" y="3816350"/>
          <p14:tracePt t="80459" x="679450" y="4038600"/>
          <p14:tracePt t="80473" x="692150" y="4133850"/>
          <p14:tracePt t="80487" x="723900" y="4330700"/>
          <p14:tracePt t="80508" x="730250" y="4572000"/>
          <p14:tracePt t="80522" x="730250" y="4648200"/>
          <p14:tracePt t="80542" x="717550" y="4838700"/>
          <p14:tracePt t="80556" x="717550" y="4959350"/>
          <p14:tracePt t="80570" x="730250" y="5010150"/>
          <p14:tracePt t="80591" x="742950" y="5111750"/>
          <p14:tracePt t="80605" x="742950" y="5130800"/>
          <p14:tracePt t="80626" x="749300" y="5137150"/>
          <p14:tracePt t="80640" x="749300" y="5143500"/>
          <p14:tracePt t="80653" x="749300" y="5149850"/>
          <p14:tracePt t="80675" x="749300" y="5175250"/>
          <p14:tracePt t="80692" x="749300" y="5181600"/>
          <p14:tracePt t="80804" x="749300" y="5168900"/>
          <p14:tracePt t="80812" x="749300" y="5162550"/>
          <p14:tracePt t="80818" x="742950" y="5149850"/>
          <p14:tracePt t="80828" x="742950" y="5143500"/>
          <p14:tracePt t="80841" x="742950" y="5137150"/>
          <p14:tracePt t="80855" x="736600" y="5124450"/>
          <p14:tracePt t="80876" x="730250" y="5111750"/>
          <p14:tracePt t="80910" x="730250" y="5099050"/>
          <p14:tracePt t="80932" x="723900" y="5086350"/>
          <p14:tracePt t="80956" x="723900" y="5073650"/>
          <p14:tracePt t="80962" x="717550" y="5067300"/>
          <p14:tracePt t="80980" x="717550" y="5060950"/>
          <p14:tracePt t="80996" x="717550" y="5054600"/>
          <p14:tracePt t="81010" x="717550" y="5041900"/>
          <p14:tracePt t="81028" x="717550" y="5035550"/>
          <p14:tracePt t="81042" x="717550" y="5029200"/>
          <p14:tracePt t="81056" x="717550" y="5016500"/>
          <p14:tracePt t="81077" x="704850" y="4997450"/>
          <p14:tracePt t="81091" x="698500" y="4991100"/>
          <p14:tracePt t="81105" x="698500" y="4984750"/>
          <p14:tracePt t="81126" x="698500" y="4978400"/>
          <p14:tracePt t="81189" x="692150" y="4965700"/>
          <p14:tracePt t="81196" x="692150" y="4959350"/>
          <p14:tracePt t="81309" x="692150" y="4946650"/>
          <p14:tracePt t="81322" x="692150" y="4940300"/>
          <p14:tracePt t="81341" x="692150" y="4933950"/>
          <p14:tracePt t="81703" x="685800" y="4921250"/>
          <p14:tracePt t="81716" x="685800" y="4908550"/>
          <p14:tracePt t="81724" x="679450" y="4895850"/>
          <p14:tracePt t="81730" x="679450" y="4870450"/>
          <p14:tracePt t="81744" x="673100" y="4851400"/>
          <p14:tracePt t="81758" x="666750" y="4806950"/>
          <p14:tracePt t="81771" x="647700" y="4768850"/>
          <p14:tracePt t="81792" x="641350" y="4711700"/>
          <p14:tracePt t="81806" x="628650" y="4654550"/>
          <p14:tracePt t="81827" x="603250" y="4470400"/>
          <p14:tracePt t="81841" x="596900" y="4387850"/>
          <p14:tracePt t="81855" x="596900" y="4191000"/>
          <p14:tracePt t="81876" x="590550" y="3790950"/>
          <p14:tracePt t="81890" x="577850" y="3663950"/>
          <p14:tracePt t="81910" x="577850" y="3333750"/>
          <p14:tracePt t="81924" x="584200" y="3155950"/>
          <p14:tracePt t="81938" x="584200" y="3054350"/>
          <p14:tracePt t="81959" x="628650" y="2755900"/>
          <p14:tracePt t="81973" x="654050" y="2616200"/>
          <p14:tracePt t="81994" x="679450" y="2463800"/>
          <p14:tracePt t="82008" x="692150" y="2425700"/>
          <p14:tracePt t="82022" x="698500" y="2400300"/>
          <p14:tracePt t="82042" x="704850" y="2393950"/>
          <p14:tracePt t="82107" x="704850" y="2400300"/>
          <p14:tracePt t="82112" x="704850" y="2419350"/>
          <p14:tracePt t="82122" x="704850" y="2444750"/>
          <p14:tracePt t="82130" x="704850" y="2457450"/>
          <p14:tracePt t="82139" x="704850" y="2476500"/>
          <p14:tracePt t="82160" x="704850" y="2495550"/>
          <p14:tracePt t="82174" x="704850" y="2514600"/>
          <p14:tracePt t="82195" x="698500" y="2565400"/>
          <p14:tracePt t="82209" x="685800" y="2622550"/>
          <p14:tracePt t="82223" x="666750" y="2717800"/>
          <p14:tracePt t="82244" x="622300" y="2965450"/>
          <p14:tracePt t="82257" x="603250" y="3092450"/>
          <p14:tracePt t="82279" x="533400" y="3511550"/>
          <p14:tracePt t="82292" x="476250" y="3810000"/>
          <p14:tracePt t="82306" x="457200" y="4083050"/>
          <p14:tracePt t="82327" x="463550" y="4330700"/>
          <p14:tracePt t="82341" x="520700" y="4648200"/>
          <p14:tracePt t="82362" x="577850" y="4927600"/>
          <p14:tracePt t="82376" x="596900" y="5137150"/>
          <p14:tracePt t="82389" x="596900" y="5289550"/>
          <p14:tracePt t="82411" x="603250" y="5416550"/>
          <p14:tracePt t="82425" x="615950" y="5518150"/>
          <p14:tracePt t="82445" x="641350" y="5626100"/>
          <p14:tracePt t="82459" x="647700" y="5651500"/>
          <p14:tracePt t="82473" x="654050" y="5670550"/>
          <p14:tracePt t="82494" x="666750" y="5695950"/>
          <p14:tracePt t="82508" x="673100" y="5715000"/>
          <p14:tracePt t="82542" x="673100" y="5727700"/>
          <p14:tracePt t="82661" x="673100" y="5721350"/>
          <p14:tracePt t="82682" x="673100" y="5708650"/>
          <p14:tracePt t="82689" x="679450" y="5689600"/>
          <p14:tracePt t="82699" x="679450" y="5683250"/>
          <p14:tracePt t="82708" x="679450" y="5670550"/>
          <p14:tracePt t="82714" x="679450" y="5657850"/>
          <p14:tracePt t="82724" x="679450" y="5638800"/>
          <p14:tracePt t="82744" x="685800" y="5613400"/>
          <p14:tracePt t="82758" x="692150" y="5562600"/>
          <p14:tracePt t="82778" x="711200" y="5499100"/>
          <p14:tracePt t="82792" x="723900" y="5435600"/>
          <p14:tracePt t="82806" x="730250" y="5384800"/>
          <p14:tracePt t="82827" x="742950" y="5314950"/>
          <p14:tracePt t="82841" x="749300" y="5289550"/>
          <p14:tracePt t="82868" x="742950" y="5289550"/>
          <p14:tracePt t="82876" x="723900" y="5308600"/>
          <p14:tracePt t="82892" x="685800" y="5327650"/>
          <p14:tracePt t="82910" x="641350" y="5365750"/>
          <p14:tracePt t="82924" x="596900" y="5410200"/>
          <p14:tracePt t="82945" x="463550" y="5537200"/>
          <p14:tracePt t="82959" x="381000" y="5632450"/>
          <p14:tracePt t="82973" x="349250" y="5702300"/>
          <p14:tracePt t="82994" x="342900" y="5740400"/>
          <p14:tracePt t="83008" x="355600" y="5753100"/>
          <p14:tracePt t="83028" x="400050" y="5765800"/>
          <p14:tracePt t="83043" x="412750" y="5765800"/>
          <p14:tracePt t="83056" x="431800" y="5765800"/>
          <p14:tracePt t="83077" x="438150" y="5765800"/>
          <p14:tracePt t="83094" x="438150" y="5772150"/>
          <p14:tracePt t="83112" x="431800" y="5791200"/>
          <p14:tracePt t="83126" x="412750" y="5829300"/>
          <p14:tracePt t="83139" x="400050" y="5842000"/>
          <p14:tracePt t="83161" x="393700" y="5867400"/>
          <p14:tracePt t="83175" x="355600" y="5949950"/>
          <p14:tracePt t="83195" x="323850" y="6045200"/>
          <p14:tracePt t="83209" x="323850" y="6057900"/>
          <p14:tracePt t="83223" x="311150" y="6096000"/>
          <p14:tracePt t="83244" x="304800" y="6108700"/>
          <p14:tracePt t="83257" x="279400" y="6134100"/>
          <p14:tracePt t="83278" x="273050" y="6140450"/>
          <p14:tracePt t="83363" x="273050" y="6127750"/>
          <p14:tracePt t="83402" x="279400" y="6121400"/>
          <p14:tracePt t="83408" x="285750" y="6115050"/>
          <p14:tracePt t="83418" x="298450" y="6102350"/>
          <p14:tracePt t="83426" x="298450" y="6083300"/>
          <p14:tracePt t="83445" x="304800" y="6064250"/>
          <p14:tracePt t="83459" x="311150" y="6038850"/>
          <p14:tracePt t="83473" x="317500" y="6019800"/>
          <p14:tracePt t="83493" x="323850" y="5975350"/>
          <p14:tracePt t="83508" x="323850" y="5937250"/>
          <p14:tracePt t="83528" x="336550" y="5886450"/>
          <p14:tracePt t="83542" x="342900" y="5816600"/>
          <p14:tracePt t="83563" x="342900" y="5727700"/>
          <p14:tracePt t="83577" x="355600" y="5632450"/>
          <p14:tracePt t="83591" x="393700" y="5537200"/>
          <p14:tracePt t="83612" x="482600" y="5397500"/>
          <p14:tracePt t="83625" x="539750" y="5308600"/>
          <p14:tracePt t="83647" x="596900" y="5213350"/>
          <p14:tracePt t="83661" x="622300" y="5175250"/>
          <p14:tracePt t="83674" x="666750" y="5105400"/>
          <p14:tracePt t="83695" x="704850" y="5016500"/>
          <p14:tracePt t="83709" x="704850" y="4991100"/>
          <p14:tracePt t="83730" x="711200" y="4946650"/>
          <p14:tracePt t="83744" x="717550" y="4876800"/>
          <p14:tracePt t="83758" x="717550" y="4826000"/>
          <p14:tracePt t="83778" x="717550" y="4756150"/>
          <p14:tracePt t="83792" x="717550" y="4679950"/>
          <p14:tracePt t="83813" x="711200" y="4546600"/>
          <p14:tracePt t="83827" x="704850" y="4514850"/>
          <p14:tracePt t="83841" x="704850" y="4419600"/>
          <p14:tracePt t="83862" x="704850" y="4267200"/>
          <p14:tracePt t="83876" x="704850" y="4222750"/>
          <p14:tracePt t="83896" x="704850" y="4095750"/>
          <p14:tracePt t="83910" x="704850" y="4032250"/>
          <p14:tracePt t="83924" x="704850" y="3981450"/>
          <p14:tracePt t="83945" x="704850" y="3930650"/>
          <p14:tracePt t="83959" x="704850" y="3905250"/>
          <p14:tracePt t="83980" x="704850" y="3892550"/>
          <p14:tracePt t="83994" x="704850" y="3879850"/>
          <p14:tracePt t="84007" x="711200" y="3867150"/>
          <p14:tracePt t="84069" x="711200" y="3892550"/>
          <p14:tracePt t="84076" x="704850" y="3917950"/>
          <p14:tracePt t="84093" x="692150" y="3975100"/>
          <p14:tracePt t="84100" x="685800" y="4038600"/>
          <p14:tracePt t="84106" x="679450" y="4114800"/>
          <p14:tracePt t="84116" x="679450" y="4203700"/>
          <p14:tracePt t="84125" x="679450" y="4279900"/>
          <p14:tracePt t="84146" x="679450" y="4432300"/>
          <p14:tracePt t="84161" x="692150" y="4572000"/>
          <p14:tracePt t="84174" x="723900" y="4781550"/>
          <p14:tracePt t="84195" x="762000" y="4940300"/>
          <p14:tracePt t="84209" x="781050" y="5029200"/>
          <p14:tracePt t="84230" x="825500" y="5257800"/>
          <p14:tracePt t="84244" x="825500" y="5308600"/>
          <p14:tracePt t="84257" x="838200" y="5359400"/>
          <p14:tracePt t="84278" x="838200" y="5365750"/>
          <p14:tracePt t="84292" x="838200" y="5372100"/>
          <p14:tracePt t="84333" x="838200" y="5378450"/>
          <p14:tracePt t="84340" x="812800" y="5384800"/>
          <p14:tracePt t="84346" x="793750" y="5403850"/>
          <p14:tracePt t="84362" x="768350" y="5403850"/>
          <p14:tracePt t="84376" x="736600" y="5410200"/>
          <p14:tracePt t="84396" x="692150" y="5435600"/>
          <p14:tracePt t="84411" x="647700" y="5461000"/>
          <p14:tracePt t="84424" x="647700" y="5467350"/>
          <p14:tracePt t="84445" x="615950" y="5505450"/>
          <p14:tracePt t="84459" x="615950" y="5518150"/>
          <p14:tracePt t="84480" x="603250" y="5600700"/>
          <p14:tracePt t="84494" x="571500" y="5645150"/>
          <p14:tracePt t="84508" x="552450" y="5657850"/>
          <p14:tracePt t="84529" x="457200" y="5721350"/>
          <p14:tracePt t="84542" x="406400" y="5759450"/>
          <p14:tracePt t="84563" x="374650" y="5791200"/>
          <p14:tracePt t="84577" x="374650" y="5797550"/>
          <p14:tracePt t="84591" x="361950" y="5810250"/>
          <p14:tracePt t="84612" x="361950" y="5829300"/>
          <p14:tracePt t="84626" x="361950" y="5835650"/>
          <p14:tracePt t="84646" x="361950" y="5848350"/>
          <p14:tracePt t="84660" x="361950" y="5854700"/>
          <p14:tracePt t="84750" x="361950" y="5835650"/>
          <p14:tracePt t="84764" x="368300" y="5816600"/>
          <p14:tracePt t="84772" x="374650" y="5784850"/>
          <p14:tracePt t="84779" x="381000" y="5753100"/>
          <p14:tracePt t="84788" x="393700" y="5715000"/>
          <p14:tracePt t="84796" x="400050" y="5689600"/>
          <p14:tracePt t="84813" x="412750" y="5613400"/>
          <p14:tracePt t="84827" x="412750" y="5543550"/>
          <p14:tracePt t="84841" x="412750" y="5518150"/>
          <p14:tracePt t="84862" x="431800" y="5391150"/>
          <p14:tracePt t="84876" x="476250" y="5200650"/>
          <p14:tracePt t="84896" x="615950" y="4667250"/>
          <p14:tracePt t="84910" x="666750" y="4495800"/>
          <p14:tracePt t="84924" x="806450" y="4216400"/>
          <p14:tracePt t="84945" x="844550" y="4038600"/>
          <p14:tracePt t="84959" x="876300" y="3917950"/>
          <p14:tracePt t="84980" x="927100" y="3740150"/>
          <p14:tracePt t="84994" x="952500" y="3619500"/>
          <p14:tracePt t="85015" x="952500" y="3492500"/>
          <p14:tracePt t="85028" x="958850" y="3397250"/>
          <p14:tracePt t="85042" x="971550" y="3333750"/>
          <p14:tracePt t="85063" x="990600" y="3276600"/>
          <p14:tracePt t="85077" x="1003300" y="3219450"/>
          <p14:tracePt t="85098" x="1003300" y="3168650"/>
          <p14:tracePt t="85112" x="1003300" y="3124200"/>
          <p14:tracePt t="85125" x="1009650" y="3086100"/>
          <p14:tracePt t="85147" x="1016000" y="3054350"/>
          <p14:tracePt t="85160" x="1028700" y="3016250"/>
          <p14:tracePt t="85181" x="1028700" y="2990850"/>
          <p14:tracePt t="85195" x="1028700" y="2978150"/>
          <p14:tracePt t="85209" x="1028700" y="2965450"/>
          <p14:tracePt t="85230" x="1028700" y="2914650"/>
          <p14:tracePt t="85244" x="996950" y="2889250"/>
          <p14:tracePt t="85265" x="914400" y="2794000"/>
          <p14:tracePt t="85279" x="819150" y="2768600"/>
          <p14:tracePt t="85292" x="654050" y="2717800"/>
          <p14:tracePt t="85313" x="527050" y="2654300"/>
          <p14:tracePt t="85327" x="463550" y="2584450"/>
          <p14:tracePt t="85348" x="457200" y="2508250"/>
          <p14:tracePt t="85361" x="457200" y="2495550"/>
          <p14:tracePt t="85376" x="469900" y="2476500"/>
          <p14:tracePt t="85396" x="495300" y="2451100"/>
          <p14:tracePt t="85410" x="508000" y="2425700"/>
          <p14:tracePt t="85431" x="520700" y="2400300"/>
          <p14:tracePt t="85445" x="539750" y="2362200"/>
          <p14:tracePt t="85459" x="539750" y="2355850"/>
          <p14:tracePt t="85480" x="520700" y="2317750"/>
          <p14:tracePt t="85493" x="488950" y="2317750"/>
          <p14:tracePt t="85515" x="463550" y="2317750"/>
          <p14:tracePt t="85528" x="438150" y="2317750"/>
          <p14:tracePt t="85542" x="425450" y="2317750"/>
          <p14:tracePt t="85564" x="419100" y="2317750"/>
          <p14:tracePt t="85603" x="419100" y="2336800"/>
          <p14:tracePt t="85610" x="425450" y="2362200"/>
          <p14:tracePt t="85626" x="438150" y="2400300"/>
          <p14:tracePt t="85634" x="444500" y="2419350"/>
          <p14:tracePt t="85646" x="450850" y="2444750"/>
          <p14:tracePt t="85661" x="482600" y="2559050"/>
          <p14:tracePt t="85681" x="520700" y="2711450"/>
          <p14:tracePt t="85695" x="558800" y="2857500"/>
          <p14:tracePt t="85709" x="603250" y="3016250"/>
          <p14:tracePt t="85730" x="641350" y="3168650"/>
          <p14:tracePt t="85744" x="666750" y="3314700"/>
          <p14:tracePt t="85765" x="673100" y="3543300"/>
          <p14:tracePt t="85778" x="673100" y="3625850"/>
          <p14:tracePt t="85792" x="673100" y="3784600"/>
          <p14:tracePt t="85813" x="647700" y="3987800"/>
          <p14:tracePt t="85827" x="635000" y="4038600"/>
          <p14:tracePt t="85848" x="615950" y="4184650"/>
          <p14:tracePt t="85862" x="622300" y="4273550"/>
          <p14:tracePt t="85875" x="622300" y="4368800"/>
          <p14:tracePt t="85896" x="635000" y="4451350"/>
          <p14:tracePt t="85910" x="641350" y="4552950"/>
          <p14:tracePt t="85931" x="622300" y="4699000"/>
          <p14:tracePt t="85945" x="615950" y="4743450"/>
          <p14:tracePt t="85959" x="603250" y="4806950"/>
          <p14:tracePt t="85980" x="596900" y="4845050"/>
          <p14:tracePt t="85994" x="596900" y="4857750"/>
          <p14:tracePt t="86014" x="590550" y="4883150"/>
          <p14:tracePt t="86028" x="590550" y="4895850"/>
          <p14:tracePt t="86044" x="590550" y="4902200"/>
          <p14:tracePt t="86063" x="590550" y="4908550"/>
          <p14:tracePt t="86097" x="590550" y="4921250"/>
          <p14:tracePt t="86238" x="596900" y="4921250"/>
          <p14:tracePt t="86258" x="603250" y="4921250"/>
          <p14:tracePt t="86277" x="603250" y="4902200"/>
          <p14:tracePt t="86285" x="603250" y="4883150"/>
          <p14:tracePt t="86291" x="590550" y="4857750"/>
          <p14:tracePt t="86303" x="590550" y="4851400"/>
          <p14:tracePt t="86313" x="590550" y="4838700"/>
          <p14:tracePt t="86327" x="590550" y="4819650"/>
          <p14:tracePt t="86348" x="590550" y="4806950"/>
          <p14:tracePt t="86362" x="590550" y="4800600"/>
          <p14:tracePt t="86382" x="590550" y="4787900"/>
          <p14:tracePt t="86396" x="590550" y="4768850"/>
          <p14:tracePt t="86410" x="590550" y="4699000"/>
          <p14:tracePt t="86431" x="609600" y="4597400"/>
          <p14:tracePt t="86445" x="628650" y="4508500"/>
          <p14:tracePt t="86466" x="647700" y="4419600"/>
          <p14:tracePt t="86480" x="673100" y="4298950"/>
          <p14:tracePt t="86493" x="698500" y="4108450"/>
          <p14:tracePt t="86514" x="730250" y="3911600"/>
          <p14:tracePt t="86528" x="749300" y="3727450"/>
          <p14:tracePt t="86549" x="787400" y="3422650"/>
          <p14:tracePt t="86563" x="806450" y="3276600"/>
          <p14:tracePt t="86577" x="812800" y="3181350"/>
          <p14:tracePt t="86598" x="812800" y="3175000"/>
          <p14:tracePt t="86635" x="812800" y="3181350"/>
          <p14:tracePt t="86642" x="819150" y="3194050"/>
          <p14:tracePt t="86648" x="819150" y="3219450"/>
          <p14:tracePt t="86660" x="825500" y="3263900"/>
          <p14:tracePt t="86681" x="838200" y="3378200"/>
          <p14:tracePt t="86695" x="838200" y="3556000"/>
          <p14:tracePt t="86716" x="838200" y="3822700"/>
          <p14:tracePt t="86729" x="844550" y="4102100"/>
          <p14:tracePt t="86744" x="863600" y="4229100"/>
          <p14:tracePt t="86765" x="895350" y="4559300"/>
          <p14:tracePt t="86779" x="895350" y="4629150"/>
          <p14:tracePt t="86799" x="895350" y="4667250"/>
          <p14:tracePt t="86813" x="895350" y="4692650"/>
          <p14:tracePt t="86827" x="895350" y="4718050"/>
          <p14:tracePt t="87079" x="889000" y="4718050"/>
          <p14:tracePt t="87111" x="876300" y="4718050"/>
          <p14:tracePt t="87116" x="869950" y="4730750"/>
          <p14:tracePt t="87124" x="850900" y="4743450"/>
          <p14:tracePt t="87132" x="838200" y="4749800"/>
          <p14:tracePt t="87146" x="800100" y="4781550"/>
          <p14:tracePt t="87160" x="787400" y="4800600"/>
          <p14:tracePt t="87181" x="698500" y="4902200"/>
          <p14:tracePt t="87195" x="641350" y="4953000"/>
          <p14:tracePt t="87216" x="641350" y="4959350"/>
          <p14:tracePt t="87230" x="628650" y="4965700"/>
          <p14:tracePt t="87292" x="628650" y="4978400"/>
          <p14:tracePt t="87308" x="628650" y="4991100"/>
          <p14:tracePt t="87316" x="628650" y="5003800"/>
          <p14:tracePt t="87322" x="615950" y="5016500"/>
          <p14:tracePt t="87330" x="615950" y="5022850"/>
          <p14:tracePt t="87348" x="603250" y="5041900"/>
          <p14:tracePt t="87362" x="590550" y="5054600"/>
          <p14:tracePt t="87383" x="571500" y="5118100"/>
          <p14:tracePt t="87396" x="565150" y="5156200"/>
          <p14:tracePt t="87410" x="558800" y="5187950"/>
          <p14:tracePt t="87431" x="552450" y="5232400"/>
          <p14:tracePt t="87445" x="533400" y="5289550"/>
          <p14:tracePt t="87466" x="520700" y="5365750"/>
          <p14:tracePt t="87480" x="508000" y="5384800"/>
          <p14:tracePt t="87493" x="501650" y="5416550"/>
          <p14:tracePt t="87514" x="495300" y="5448300"/>
          <p14:tracePt t="87528" x="495300" y="5461000"/>
          <p14:tracePt t="87550" x="488950" y="5486400"/>
          <p14:tracePt t="87563" x="482600" y="5492750"/>
          <p14:tracePt t="87578" x="482600" y="5499100"/>
          <p14:tracePt t="87627" x="482600" y="5467350"/>
          <p14:tracePt t="87644" x="482600" y="5454650"/>
          <p14:tracePt t="87652" x="482600" y="5429250"/>
          <p14:tracePt t="87658" x="482600" y="5403850"/>
          <p14:tracePt t="87668" x="488950" y="5365750"/>
          <p14:tracePt t="87681" x="488950" y="5321300"/>
          <p14:tracePt t="87695" x="514350" y="5232400"/>
          <p14:tracePt t="87716" x="546100" y="5054600"/>
          <p14:tracePt t="87730" x="577850" y="4914900"/>
          <p14:tracePt t="87743" x="603250" y="4838700"/>
          <p14:tracePt t="87765" x="660400" y="4603750"/>
          <p14:tracePt t="87778" x="692150" y="4457700"/>
          <p14:tracePt t="87799" x="736600" y="4311650"/>
          <p14:tracePt t="87813" x="768350" y="4184650"/>
          <p14:tracePt t="87834" x="787400" y="4051300"/>
          <p14:tracePt t="87848" x="806450" y="3949700"/>
          <p14:tracePt t="87862" x="812800" y="3829050"/>
          <p14:tracePt t="87883" x="812800" y="3721100"/>
          <p14:tracePt t="87896" x="819150" y="3581400"/>
          <p14:tracePt t="87917" x="825500" y="3517900"/>
          <p14:tracePt t="87931" x="831850" y="3492500"/>
          <p14:tracePt t="87945" x="844550" y="3448050"/>
          <p14:tracePt t="87966" x="850900" y="3397250"/>
          <p14:tracePt t="87980" x="850900" y="3378200"/>
          <p14:tracePt t="88001" x="850900" y="3371850"/>
          <p14:tracePt t="88014" x="850900" y="3359150"/>
          <p14:tracePt t="88028" x="844550" y="3346450"/>
          <p14:tracePt t="88049" x="844550" y="3327400"/>
          <p14:tracePt t="88063" x="831850" y="3295650"/>
          <p14:tracePt t="88084" x="831850" y="3257550"/>
          <p14:tracePt t="88098" x="831850" y="3244850"/>
          <p14:tracePt t="88111" x="819150" y="3206750"/>
          <p14:tracePt t="88133" x="806450" y="3175000"/>
          <p14:tracePt t="88146" x="800100" y="3162300"/>
          <p14:tracePt t="88167" x="787400" y="3143250"/>
          <p14:tracePt t="88181" x="768350" y="3136900"/>
          <p14:tracePt t="88195" x="762000" y="3136900"/>
          <p14:tracePt t="88216" x="723900" y="3111500"/>
          <p14:tracePt t="88230" x="698500" y="3105150"/>
          <p14:tracePt t="88251" x="660400" y="3098800"/>
          <p14:tracePt t="88268" x="647700" y="3098800"/>
          <p14:tracePt t="88278" x="641350" y="3098800"/>
          <p14:tracePt t="88299" x="609600" y="3117850"/>
          <p14:tracePt t="88313" x="596900" y="3130550"/>
          <p14:tracePt t="88334" x="577850" y="3149600"/>
          <p14:tracePt t="88347" x="571500" y="3149600"/>
          <p14:tracePt t="88372" x="565150" y="3155950"/>
          <p14:tracePt t="88382" x="565150" y="3162300"/>
          <p14:tracePt t="88396" x="565150" y="3168650"/>
          <p14:tracePt t="88417" x="565150" y="3175000"/>
          <p14:tracePt t="88583" x="565150" y="3181350"/>
          <p14:tracePt t="88588" x="577850" y="3187700"/>
          <p14:tracePt t="88605" x="577850" y="3194050"/>
          <p14:tracePt t="88726" x="584200" y="3194050"/>
          <p14:tracePt t="88821" x="590550" y="3194050"/>
          <p14:tracePt t="88907" x="609600" y="3175000"/>
          <p14:tracePt t="88916" x="622300" y="3162300"/>
          <p14:tracePt t="88924" x="628650" y="3155950"/>
          <p14:tracePt t="88931" x="641350" y="3149600"/>
          <p14:tracePt t="88949" x="647700" y="3143250"/>
          <p14:tracePt t="88965" x="654050" y="3143250"/>
          <p14:tracePt t="89017" x="641350" y="3143250"/>
          <p14:tracePt t="89022" x="622300" y="3143250"/>
          <p14:tracePt t="89039" x="584200" y="3155950"/>
          <p14:tracePt t="89046" x="571500" y="3155950"/>
          <p14:tracePt t="89052" x="552450" y="3162300"/>
          <p14:tracePt t="89063" x="539750" y="3168650"/>
          <p14:tracePt t="89084" x="533400" y="3168650"/>
          <p14:tracePt t="89106" x="533400" y="3175000"/>
          <p14:tracePt t="89120" x="558800" y="3175000"/>
          <p14:tracePt t="89132" x="596900" y="3175000"/>
          <p14:tracePt t="89146" x="628650" y="3175000"/>
          <p14:tracePt t="89167" x="679450" y="3175000"/>
          <p14:tracePt t="89212" x="679450" y="3181350"/>
          <p14:tracePt t="89228" x="679450" y="3187700"/>
          <p14:tracePt t="89234" x="666750" y="3194050"/>
          <p14:tracePt t="89240" x="654050" y="3200400"/>
          <p14:tracePt t="89252" x="641350" y="3200400"/>
          <p14:tracePt t="89264" x="622300" y="3206750"/>
          <p14:tracePt t="89278" x="609600" y="3219450"/>
          <p14:tracePt t="89299" x="609600" y="3225800"/>
          <p14:tracePt t="89313" x="609600" y="3232150"/>
          <p14:tracePt t="89334" x="654050" y="3251200"/>
          <p14:tracePt t="89348" x="673100" y="3251200"/>
          <p14:tracePt t="89362" x="679450" y="3251200"/>
          <p14:tracePt t="89427" x="679450" y="3257550"/>
          <p14:tracePt t="89432" x="673100" y="3257550"/>
          <p14:tracePt t="89589" x="666750" y="3257550"/>
          <p14:tracePt t="89661" x="660400" y="3270250"/>
          <p14:tracePt t="89829" x="660400" y="3289300"/>
          <p14:tracePt t="89836" x="660400" y="3302000"/>
          <p14:tracePt t="89852" x="660400" y="3333750"/>
          <p14:tracePt t="89860" x="660400" y="3359150"/>
          <p14:tracePt t="89868" x="660400" y="3371850"/>
          <p14:tracePt t="89882" x="666750" y="3416300"/>
          <p14:tracePt t="89896" x="679450" y="3435350"/>
          <p14:tracePt t="89917" x="679450" y="3536950"/>
          <p14:tracePt t="89931" x="679450" y="3556000"/>
          <p14:tracePt t="89952" x="679450" y="3651250"/>
          <p14:tracePt t="89966" x="679450" y="3733800"/>
          <p14:tracePt t="89979" x="673100" y="3803650"/>
          <p14:tracePt t="90001" x="660400" y="3886200"/>
          <p14:tracePt t="90014" x="660400" y="3975100"/>
          <p14:tracePt t="90035" x="673100" y="4140200"/>
          <p14:tracePt t="90049" x="679450" y="4191000"/>
          <p14:tracePt t="90063" x="679450" y="4292600"/>
          <p14:tracePt t="90084" x="685800" y="4425950"/>
          <p14:tracePt t="90098" x="692150" y="4464050"/>
          <p14:tracePt t="90118" x="711200" y="4565650"/>
          <p14:tracePt t="90132" x="711200" y="4603750"/>
          <p14:tracePt t="90146" x="704850" y="4616450"/>
          <p14:tracePt t="90167" x="704850" y="4673600"/>
          <p14:tracePt t="90181" x="698500" y="4718050"/>
          <p14:tracePt t="90202" x="692150" y="4775200"/>
          <p14:tracePt t="90216" x="692150" y="4787900"/>
          <p14:tracePt t="90229" x="692150" y="4806950"/>
          <p14:tracePt t="90250" x="692150" y="4832350"/>
          <p14:tracePt t="90264" x="685800" y="4845050"/>
          <p14:tracePt t="90286" x="679450" y="4864100"/>
          <p14:tracePt t="90299" x="673100" y="4876800"/>
          <p14:tracePt t="90316" x="666750" y="4876800"/>
          <p14:tracePt t="90333" x="660400" y="4889500"/>
          <p14:tracePt t="90348" x="654050" y="4895850"/>
          <p14:tracePt t="90369" x="647700" y="4895850"/>
          <p14:tracePt t="90403" x="647700" y="4902200"/>
          <p14:tracePt t="90533" x="654050" y="4895850"/>
          <p14:tracePt t="90538" x="666750" y="4895850"/>
          <p14:tracePt t="90556" x="698500" y="4889500"/>
          <p14:tracePt t="90563" x="698500" y="4883150"/>
          <p14:tracePt t="90570" x="711200" y="4883150"/>
          <p14:tracePt t="90643" x="704850" y="4883150"/>
          <p14:tracePt t="90650" x="679450" y="4883150"/>
          <p14:tracePt t="90666" x="673100" y="4883150"/>
          <p14:tracePt t="90674" x="660400" y="4883150"/>
          <p14:tracePt t="90741" x="673100" y="4883150"/>
          <p14:tracePt t="90748" x="679450" y="4883150"/>
          <p14:tracePt t="90755" x="692150" y="4883150"/>
          <p14:tracePt t="90762" x="698500" y="4883150"/>
          <p14:tracePt t="90770" x="704850" y="4883150"/>
          <p14:tracePt t="90859" x="698500" y="4883150"/>
          <p14:tracePt t="90866" x="685800" y="4883150"/>
          <p14:tracePt t="90933" x="692150" y="4883150"/>
          <p14:tracePt t="90940" x="704850" y="4883150"/>
          <p14:tracePt t="90942" x="723900" y="4883150"/>
          <p14:tracePt t="90954" x="730250" y="4876800"/>
          <p14:tracePt t="90966" x="736600" y="4876800"/>
          <p14:tracePt t="90987" x="742950" y="4876800"/>
          <p14:tracePt t="91051" x="736600" y="4876800"/>
          <p14:tracePt t="91091" x="730250" y="4876800"/>
          <p14:tracePt t="91449" x="730250" y="4883150"/>
          <p14:tracePt t="91460" x="730250" y="4895850"/>
          <p14:tracePt t="91466" x="730250" y="4921250"/>
          <p14:tracePt t="91473" x="730250" y="4946650"/>
          <p14:tracePt t="91487" x="723900" y="4978400"/>
          <p14:tracePt t="91501" x="717550" y="5022850"/>
          <p14:tracePt t="91514" x="717550" y="5048250"/>
          <p14:tracePt t="91535" x="723900" y="5105400"/>
          <p14:tracePt t="91549" x="730250" y="5149850"/>
          <p14:tracePt t="91570" x="755650" y="5181600"/>
          <p14:tracePt t="91584" x="755650" y="5194300"/>
          <p14:tracePt t="91598" x="768350" y="5207000"/>
          <p14:tracePt t="91619" x="768350" y="5219700"/>
          <p14:tracePt t="91632" x="768350" y="5226050"/>
          <p14:tracePt t="91653" x="768350" y="5238750"/>
          <p14:tracePt t="91667" x="768350" y="5251450"/>
          <p14:tracePt t="91682" x="768350" y="5257800"/>
          <p14:tracePt t="91702" x="749300" y="5264150"/>
          <p14:tracePt t="91716" x="736600" y="5276850"/>
          <p14:tracePt t="91737" x="711200" y="5283200"/>
          <p14:tracePt t="91750" x="692150" y="5289550"/>
          <p14:tracePt t="91765" x="685800" y="5289550"/>
          <p14:tracePt t="91794" x="685800" y="5295900"/>
          <p14:tracePt t="91808" x="692150" y="5302250"/>
          <p14:tracePt t="91820" x="704850" y="5308600"/>
          <p14:tracePt t="91834" x="774700" y="5327650"/>
          <p14:tracePt t="91848" x="806450" y="5334000"/>
          <p14:tracePt t="91869" x="895350" y="5340350"/>
          <p14:tracePt t="91882" x="939800" y="5346700"/>
          <p14:tracePt t="91903" x="971550" y="5359400"/>
          <p14:tracePt t="91965" x="952500" y="5359400"/>
          <p14:tracePt t="91971" x="933450" y="5359400"/>
          <p14:tracePt t="91976" x="920750" y="5359400"/>
          <p14:tracePt t="91987" x="901700" y="5359400"/>
          <p14:tracePt t="92001" x="889000" y="5359400"/>
          <p14:tracePt t="92014" x="882650" y="5359400"/>
          <p14:tracePt t="92060" x="889000" y="5359400"/>
          <p14:tracePt t="92066" x="908050" y="5359400"/>
          <p14:tracePt t="92072" x="914400" y="5353050"/>
          <p14:tracePt t="92084" x="920750" y="5353050"/>
          <p14:tracePt t="92098" x="927100" y="5353050"/>
          <p14:tracePt t="92277" x="939800" y="5353050"/>
          <p14:tracePt t="92300" x="952500" y="5353050"/>
          <p14:tracePt t="92306" x="965200" y="5353050"/>
          <p14:tracePt t="92324" x="971550" y="5353050"/>
          <p14:tracePt t="92334" x="990600" y="5353050"/>
          <p14:tracePt t="92354" x="996950" y="5353050"/>
          <p14:tracePt t="92368" x="1009650" y="5353050"/>
          <p14:tracePt t="92382" x="1054100" y="5353050"/>
          <p14:tracePt t="92403" x="1073150" y="5353050"/>
          <p14:tracePt t="92417" x="1085850" y="5353050"/>
          <p14:tracePt t="92438" x="1104900" y="5353050"/>
          <p14:tracePt t="92452" x="1111250" y="5353050"/>
          <p14:tracePt t="92469" x="1117600" y="5353050"/>
          <p14:tracePt t="92523" x="1117600" y="5327650"/>
          <p14:tracePt t="92528" x="1123950" y="5327650"/>
          <p14:tracePt t="92540" x="1130300" y="5302250"/>
          <p14:tracePt t="92548" x="1130300" y="5289550"/>
          <p14:tracePt t="92554" x="1130300" y="5283200"/>
          <p14:tracePt t="92570" x="1136650" y="5264150"/>
          <p14:tracePt t="92583" x="1136650" y="5251450"/>
          <p14:tracePt t="92605" x="1149350" y="5226050"/>
          <p14:tracePt t="92618" x="1155700" y="5219700"/>
          <p14:tracePt t="92632" x="1162050" y="5213350"/>
          <p14:tracePt t="92653" x="1174750" y="5194300"/>
          <p14:tracePt t="92668" x="1181100" y="5187950"/>
          <p14:tracePt t="92690" x="1181100" y="5181600"/>
          <p14:tracePt t="92702" x="1187450" y="5181600"/>
          <p14:tracePt t="92716" x="1206500" y="5175250"/>
          <p14:tracePt t="92737" x="1219200" y="5168900"/>
          <p14:tracePt t="92764" x="1225550" y="5168900"/>
          <p14:tracePt t="92786" x="1231900" y="5162550"/>
          <p14:tracePt t="92792" x="1244600" y="5156200"/>
          <p14:tracePt t="92802" x="1270000" y="5149850"/>
          <p14:tracePt t="92820" x="1308100" y="5143500"/>
          <p14:tracePt t="92834" x="1339850" y="5137150"/>
          <p14:tracePt t="92854" x="1409700" y="5118100"/>
          <p14:tracePt t="92868" x="1485900" y="5073650"/>
          <p14:tracePt t="92882" x="1568450" y="5022850"/>
          <p14:tracePt t="92903" x="1663700" y="4940300"/>
          <p14:tracePt t="92917" x="1765300" y="4813300"/>
          <p14:tracePt t="92938" x="1898650" y="4603750"/>
          <p14:tracePt t="92952" x="1930400" y="4527550"/>
          <p14:tracePt t="92966" x="1987550" y="4381500"/>
          <p14:tracePt t="92986" x="2070100" y="4108450"/>
          <p14:tracePt t="93000" x="2095500" y="3994150"/>
          <p14:tracePt t="93021" x="2146300" y="3683000"/>
          <p14:tracePt t="93035" x="2152650" y="3492500"/>
          <p14:tracePt t="93049" x="2146300" y="3416300"/>
          <p14:tracePt t="93070" x="2070100" y="3238500"/>
          <p14:tracePt t="93084" x="1974850" y="3143250"/>
          <p14:tracePt t="93105" x="1752600" y="3009900"/>
          <p14:tracePt t="93118" x="1663700" y="2978150"/>
          <p14:tracePt t="93132" x="1511300" y="2940050"/>
          <p14:tracePt t="93153" x="1352550" y="2908300"/>
          <p14:tracePt t="93167" x="1301750" y="2908300"/>
          <p14:tracePt t="93188" x="1181100" y="2908300"/>
          <p14:tracePt t="93202" x="1136650" y="2908300"/>
          <p14:tracePt t="93216" x="1035050" y="2908300"/>
          <p14:tracePt t="93236" x="869950" y="2908300"/>
          <p14:tracePt t="93250" x="787400" y="2921000"/>
          <p14:tracePt t="93271" x="755650" y="2933700"/>
          <p14:tracePt t="93285" x="755650" y="2946400"/>
          <p14:tracePt t="93299" x="749300" y="2984500"/>
          <p14:tracePt t="93320" x="736600" y="3048000"/>
          <p14:tracePt t="93333" x="723900" y="3073400"/>
          <p14:tracePt t="93355" x="692150" y="3162300"/>
          <p14:tracePt t="93368" x="666750" y="3232150"/>
          <p14:tracePt t="93382" x="660400" y="3276600"/>
          <p14:tracePt t="93403" x="647700" y="3378200"/>
          <p14:tracePt t="93417" x="641350" y="3486150"/>
          <p14:tracePt t="93438" x="641350" y="3670300"/>
          <p14:tracePt t="93452" x="660400" y="3816350"/>
          <p14:tracePt t="93465" x="698500" y="3987800"/>
          <p14:tracePt t="93486" x="755650" y="4203700"/>
          <p14:tracePt t="93500" x="812800" y="4413250"/>
          <p14:tracePt t="93522" x="850900" y="4559300"/>
          <p14:tracePt t="93535" x="901700" y="4686300"/>
          <p14:tracePt t="93556" x="984250" y="4819650"/>
          <p14:tracePt t="93570" x="1003300" y="4857750"/>
          <p14:tracePt t="93584" x="1054100" y="4927600"/>
          <p14:tracePt t="93605" x="1117600" y="5016500"/>
          <p14:tracePt t="93618" x="1130300" y="5048250"/>
          <p14:tracePt t="93639" x="1181100" y="5111750"/>
          <p14:tracePt t="93653" x="1250950" y="5175250"/>
          <p14:tracePt t="93668" x="1282700" y="5207000"/>
          <p14:tracePt t="93688" x="1333500" y="5257800"/>
          <p14:tracePt t="93702" x="1377950" y="5276850"/>
          <p14:tracePt t="93723" x="1435100" y="5308600"/>
          <p14:tracePt t="93737" x="1447800" y="5321300"/>
          <p14:tracePt t="93751" x="1492250" y="5321300"/>
          <p14:tracePt t="93771" x="1524000" y="5321300"/>
          <p14:tracePt t="93785" x="1555750" y="5321300"/>
          <p14:tracePt t="93806" x="1625600" y="5289550"/>
          <p14:tracePt t="93820" x="1670050" y="5251450"/>
          <p14:tracePt t="93834" x="1689100" y="5226050"/>
          <p14:tracePt t="93854" x="1771650" y="5137150"/>
          <p14:tracePt t="93869" x="1841500" y="5041900"/>
          <p14:tracePt t="93889" x="1917700" y="4940300"/>
          <p14:tracePt t="93903" x="1974850" y="4838700"/>
          <p14:tracePt t="93917" x="2000250" y="4737100"/>
          <p14:tracePt t="93938" x="2006600" y="4578350"/>
          <p14:tracePt t="93952" x="2006600" y="4527550"/>
          <p14:tracePt t="93973" x="1962150" y="4349750"/>
          <p14:tracePt t="93986" x="1943100" y="4279900"/>
          <p14:tracePt t="94004" x="1924050" y="4216400"/>
          <p14:tracePt t="94021" x="1784350" y="3962400"/>
          <p14:tracePt t="94035" x="1593850" y="3683000"/>
          <p14:tracePt t="94056" x="1504950" y="3549650"/>
          <p14:tracePt t="94070" x="1416050" y="3441700"/>
          <p14:tracePt t="94084" x="1384300" y="3403600"/>
          <p14:tracePt t="94104" x="1289050" y="3321050"/>
          <p14:tracePt t="94118" x="1244600" y="3295650"/>
          <p14:tracePt t="94139" x="1174750" y="3257550"/>
          <p14:tracePt t="94153" x="1162050" y="3244850"/>
          <p14:tracePt t="94167" x="1143000" y="3244850"/>
          <p14:tracePt t="94188" x="1085850" y="3251200"/>
          <p14:tracePt t="94202" x="1073150" y="3257550"/>
          <p14:tracePt t="94223" x="1028700" y="3295650"/>
          <p14:tracePt t="94237" x="977900" y="3327400"/>
          <p14:tracePt t="94250" x="946150" y="3346450"/>
          <p14:tracePt t="94271" x="889000" y="3397250"/>
          <p14:tracePt t="94285" x="863600" y="3441700"/>
          <p14:tracePt t="94306" x="850900" y="3486150"/>
          <p14:tracePt t="94320" x="850900" y="3505200"/>
          <p14:tracePt t="94334" x="838200" y="3575050"/>
          <p14:tracePt t="94354" x="825500" y="3651250"/>
          <p14:tracePt t="94368" x="812800" y="3702050"/>
          <p14:tracePt t="94389" x="774700" y="3886200"/>
          <p14:tracePt t="94403" x="768350" y="4032250"/>
          <p14:tracePt t="94417" x="768350" y="4095750"/>
          <p14:tracePt t="94438" x="768350" y="4216400"/>
          <p14:tracePt t="94452" x="781050" y="4279900"/>
          <p14:tracePt t="94473" x="812800" y="4400550"/>
          <p14:tracePt t="94487" x="825500" y="4432300"/>
          <p14:tracePt t="94506" x="831850" y="4470400"/>
          <p14:tracePt t="94521" x="863600" y="4584700"/>
          <p14:tracePt t="94535" x="869950" y="4648200"/>
          <p14:tracePt t="94556" x="882650" y="4737100"/>
          <p14:tracePt t="94570" x="901700" y="4794250"/>
          <p14:tracePt t="94584" x="908050" y="4826000"/>
          <p14:tracePt t="94605" x="933450" y="4921250"/>
          <p14:tracePt t="94619" x="965200" y="4965700"/>
          <p14:tracePt t="94639" x="984250" y="5010150"/>
          <p14:tracePt t="94653" x="1016000" y="5048250"/>
          <p14:tracePt t="94667" x="1041400" y="5067300"/>
          <p14:tracePt t="94688" x="1073150" y="5099050"/>
          <p14:tracePt t="94702" x="1092200" y="5111750"/>
          <p14:tracePt t="94723" x="1104900" y="5124450"/>
          <p14:tracePt t="94737" x="1149350" y="5156200"/>
          <p14:tracePt t="94751" x="1174750" y="5162550"/>
          <p14:tracePt t="94771" x="1219200" y="5168900"/>
          <p14:tracePt t="94786" x="1257300" y="5187950"/>
          <p14:tracePt t="94806" x="1327150" y="5187950"/>
          <p14:tracePt t="94820" x="1377950" y="5187950"/>
          <p14:tracePt t="94841" x="1397000" y="5187950"/>
          <p14:tracePt t="94854" x="1403350" y="5187950"/>
          <p14:tracePt t="95013" x="1403350" y="5200650"/>
          <p14:tracePt t="95018" x="1403350" y="5213350"/>
          <p14:tracePt t="95036" x="1397000" y="5226050"/>
          <p14:tracePt t="95044" x="1384300" y="5238750"/>
          <p14:tracePt t="95056" x="1371600" y="5238750"/>
          <p14:tracePt t="95070" x="1327150" y="5264150"/>
          <p14:tracePt t="95091" x="1276350" y="5289550"/>
          <p14:tracePt t="95104" x="1263650" y="5295900"/>
          <p14:tracePt t="95118" x="1231900" y="5327650"/>
          <p14:tracePt t="95139" x="1155700" y="5378450"/>
          <p14:tracePt t="95153" x="1117600" y="5397500"/>
          <p14:tracePt t="95174" x="1054100" y="5461000"/>
          <p14:tracePt t="95188" x="1022350" y="5461000"/>
          <p14:tracePt t="95202" x="990600" y="5492750"/>
          <p14:tracePt t="95223" x="952500" y="5505450"/>
          <p14:tracePt t="95236" x="946150" y="5518150"/>
          <p14:tracePt t="95257" x="933450" y="5530850"/>
          <p14:tracePt t="95271" x="920750" y="5543550"/>
          <p14:tracePt t="95285" x="908050" y="5556250"/>
          <p14:tracePt t="95306" x="869950" y="5581650"/>
          <p14:tracePt t="95320" x="844550" y="5594350"/>
          <p14:tracePt t="95341" x="793750" y="5626100"/>
          <p14:tracePt t="95354" x="774700" y="5632450"/>
          <p14:tracePt t="95368" x="730250" y="5651500"/>
          <p14:tracePt t="95389" x="685800" y="5670550"/>
          <p14:tracePt t="95403" x="673100" y="5670550"/>
          <p14:tracePt t="95499" x="673100" y="5664200"/>
          <p14:tracePt t="95514" x="666750" y="5664200"/>
          <p14:tracePt t="95528" x="666750" y="5651500"/>
          <p14:tracePt t="95552" x="660400" y="5638800"/>
          <p14:tracePt t="95572" x="660400" y="5632450"/>
          <p14:tracePt t="95603" x="660400" y="5626100"/>
          <p14:tracePt t="95618" x="673100" y="5626100"/>
          <p14:tracePt t="95625" x="679450" y="5619750"/>
          <p14:tracePt t="95634" x="685800" y="5613400"/>
          <p14:tracePt t="95643" x="692150" y="5607050"/>
          <p14:tracePt t="95653" x="698500" y="5600700"/>
          <p14:tracePt t="95674" x="717550" y="5594350"/>
          <p14:tracePt t="95688" x="717550" y="5588000"/>
          <p14:tracePt t="95901" x="717550" y="5575300"/>
          <p14:tracePt t="95910" x="730250" y="5562600"/>
          <p14:tracePt t="95930" x="736600" y="5562600"/>
          <p14:tracePt t="95936" x="742950" y="5562600"/>
          <p14:tracePt t="95946" x="742950" y="5556250"/>
          <p14:tracePt t="95954" x="749300" y="5556250"/>
          <p14:tracePt t="95997" x="749300" y="5549900"/>
          <p14:tracePt t="96033" x="742950" y="5549900"/>
          <p14:tracePt t="96042" x="736600" y="5549900"/>
          <p14:tracePt t="96050" x="723900" y="5549900"/>
          <p14:tracePt t="96067" x="711200" y="5549900"/>
          <p14:tracePt t="96080" x="698500" y="5549900"/>
          <p14:tracePt t="96098" x="685800" y="5543550"/>
          <p14:tracePt t="96213" x="685800" y="5537200"/>
          <p14:tracePt t="96218" x="673100" y="5524500"/>
          <p14:tracePt t="96224" x="660400" y="5518150"/>
          <p14:tracePt t="96234" x="660400" y="5511800"/>
          <p14:tracePt t="96242" x="647700" y="5499100"/>
          <p14:tracePt t="96257" x="635000" y="5492750"/>
          <p14:tracePt t="96271" x="615950" y="5467350"/>
          <p14:tracePt t="96292" x="577850" y="5403850"/>
          <p14:tracePt t="96306" x="558800" y="5384800"/>
          <p14:tracePt t="96319" x="546100" y="5353050"/>
          <p14:tracePt t="96341" x="539750" y="5334000"/>
          <p14:tracePt t="96354" x="539750" y="5308600"/>
          <p14:tracePt t="96376" x="533400" y="5276850"/>
          <p14:tracePt t="96389" x="520700" y="5251450"/>
          <p14:tracePt t="96403" x="508000" y="5226050"/>
          <p14:tracePt t="96424" x="501650" y="5181600"/>
          <p14:tracePt t="96438" x="488950" y="5143500"/>
          <p14:tracePt t="96458" x="469900" y="5035550"/>
          <p14:tracePt t="96472" x="463550" y="4991100"/>
          <p14:tracePt t="96486" x="450850" y="4902200"/>
          <p14:tracePt t="96507" x="419100" y="4756150"/>
          <p14:tracePt t="96521" x="406400" y="4711700"/>
          <p14:tracePt t="96542" x="400050" y="4559300"/>
          <p14:tracePt t="96556" x="400050" y="4432300"/>
          <p14:tracePt t="96569" x="400050" y="4356100"/>
          <p14:tracePt t="96590" x="400050" y="4076700"/>
          <p14:tracePt t="96604" x="393700" y="3873500"/>
          <p14:tracePt t="96626" x="393700" y="3714750"/>
          <p14:tracePt t="96639" x="393700" y="3562350"/>
          <p14:tracePt t="96653" x="381000" y="3352800"/>
          <p14:tracePt t="96674" x="381000" y="3282950"/>
          <p14:tracePt t="96688" x="374650" y="3175000"/>
          <p14:tracePt t="96709" x="374650" y="3035300"/>
          <p14:tracePt t="96722" x="374650" y="2978150"/>
          <p14:tracePt t="96737" x="374650" y="2940050"/>
          <p14:tracePt t="96758" x="374650" y="2844800"/>
          <p14:tracePt t="96771" x="374650" y="2819400"/>
          <p14:tracePt t="96792" x="374650" y="2724150"/>
          <p14:tracePt t="96806" x="368300" y="2673350"/>
          <p14:tracePt t="96820" x="361950" y="2641600"/>
          <p14:tracePt t="96841" x="355600" y="2597150"/>
          <p14:tracePt t="96854" x="349250" y="2552700"/>
          <p14:tracePt t="96875" x="349250" y="2508250"/>
          <p14:tracePt t="96889" x="355600" y="2501900"/>
          <p14:tracePt t="96903" x="355600" y="2495550"/>
          <p14:tracePt t="96924" x="361950" y="2495550"/>
          <p14:tracePt t="96957" x="368300" y="2489200"/>
          <p14:tracePt t="96964" x="374650" y="2470150"/>
          <p14:tracePt t="96978" x="381000" y="2463800"/>
          <p14:tracePt t="96986" x="381000" y="2457450"/>
          <p14:tracePt t="97007" x="393700" y="2451100"/>
          <p14:tracePt t="97021" x="393700" y="2438400"/>
          <p14:tracePt t="97042" x="406400" y="2432050"/>
          <p14:tracePt t="97416" x="406400" y="2419350"/>
          <p14:tracePt t="97426" x="406400" y="2432050"/>
          <p14:tracePt t="97438" x="406400" y="2444750"/>
          <p14:tracePt t="97444" x="406400" y="2463800"/>
          <p14:tracePt t="97459" x="406400" y="2489200"/>
          <p14:tracePt t="97473" x="406400" y="2584450"/>
          <p14:tracePt t="97487" x="406400" y="2603500"/>
          <p14:tracePt t="97507" x="387350" y="2755900"/>
          <p14:tracePt t="97521" x="387350" y="2832100"/>
          <p14:tracePt t="97542" x="381000" y="3098800"/>
          <p14:tracePt t="97556" x="381000" y="3308350"/>
          <p14:tracePt t="97570" x="381000" y="3492500"/>
          <p14:tracePt t="97590" x="381000" y="3581400"/>
          <p14:tracePt t="97604" x="381000" y="3873500"/>
          <p14:tracePt t="97626" x="387350" y="4044950"/>
          <p14:tracePt t="97639" x="400050" y="4235450"/>
          <p14:tracePt t="97653" x="400050" y="4419600"/>
          <p14:tracePt t="97674" x="406400" y="4660900"/>
          <p14:tracePt t="97688" x="406400" y="4787900"/>
          <p14:tracePt t="97709" x="406400" y="4876800"/>
          <p14:tracePt t="97723" x="406400" y="4908550"/>
          <p14:tracePt t="97744" x="400050" y="5003800"/>
          <p14:tracePt t="97758" x="400050" y="5067300"/>
          <p14:tracePt t="97771" x="387350" y="5105400"/>
          <p14:tracePt t="97792" x="387350" y="5149850"/>
          <p14:tracePt t="97806" x="368300" y="5181600"/>
          <p14:tracePt t="97827" x="368300" y="5232400"/>
          <p14:tracePt t="97840" x="368300" y="5245100"/>
          <p14:tracePt t="97855" x="368300" y="5276850"/>
          <p14:tracePt t="97875" x="355600" y="5334000"/>
          <p14:tracePt t="97889" x="355600" y="5353050"/>
          <p14:tracePt t="97910" x="342900" y="5397500"/>
          <p14:tracePt t="97924" x="336550" y="5416550"/>
          <p14:tracePt t="97938" x="330200" y="5448300"/>
          <p14:tracePt t="97959" x="330200" y="5467350"/>
          <p14:tracePt t="97972" x="330200" y="5492750"/>
          <p14:tracePt t="97993" x="317500" y="5511800"/>
          <p14:tracePt t="98007" x="317500" y="5543550"/>
          <p14:tracePt t="98021" x="317500" y="5562600"/>
          <p14:tracePt t="98042" x="317500" y="5575300"/>
          <p14:tracePt t="98056" x="304800" y="5588000"/>
          <p14:tracePt t="98077" x="292100" y="5600700"/>
          <p14:tracePt t="98090" x="292100" y="5613400"/>
          <p14:tracePt t="98104" x="292100" y="5619750"/>
          <p14:tracePt t="98126" x="292100" y="5632450"/>
          <p14:tracePt t="98139" x="292100" y="5645150"/>
          <p14:tracePt t="98160" x="285750" y="5657850"/>
          <p14:tracePt t="98178" x="285750" y="5670550"/>
          <p14:tracePt t="98188" x="285750" y="5676900"/>
          <p14:tracePt t="98601" x="292100" y="5676900"/>
          <p14:tracePt t="98643" x="292100" y="5664200"/>
          <p14:tracePt t="98659" x="292100" y="5645150"/>
          <p14:tracePt t="98666" x="298450" y="5619750"/>
          <p14:tracePt t="98672" x="304800" y="5600700"/>
          <p14:tracePt t="98682" x="304800" y="5575300"/>
          <p14:tracePt t="98690" x="304800" y="5556250"/>
          <p14:tracePt t="98708" x="323850" y="5499100"/>
          <p14:tracePt t="98722" x="323850" y="5467350"/>
          <p14:tracePt t="98744" x="323850" y="5416550"/>
          <p14:tracePt t="98757" x="317500" y="5365750"/>
          <p14:tracePt t="98771" x="317500" y="5327650"/>
          <p14:tracePt t="98792" x="304800" y="5251450"/>
          <p14:tracePt t="98806" x="298450" y="5207000"/>
          <p14:tracePt t="98827" x="266700" y="5060950"/>
          <p14:tracePt t="98840" x="247650" y="4965700"/>
          <p14:tracePt t="98854" x="241300" y="4921250"/>
          <p14:tracePt t="98875" x="215900" y="4756150"/>
          <p14:tracePt t="98889" x="190500" y="4635500"/>
          <p14:tracePt t="98910" x="184150" y="4514850"/>
          <p14:tracePt t="98924" x="171450" y="4368800"/>
          <p14:tracePt t="98938" x="171450" y="4222750"/>
          <p14:tracePt t="98959" x="171450" y="4051300"/>
          <p14:tracePt t="98973" x="177800" y="3898900"/>
          <p14:tracePt t="98993" x="203200" y="3752850"/>
          <p14:tracePt t="99007" x="228600" y="3606800"/>
          <p14:tracePt t="99028" x="266700" y="3333750"/>
          <p14:tracePt t="99042" x="279400" y="3282950"/>
          <p14:tracePt t="99056" x="279400" y="3232150"/>
          <p14:tracePt t="99077" x="292100" y="3098800"/>
          <p14:tracePt t="99090" x="292100" y="3022600"/>
          <p14:tracePt t="99111" x="292100" y="2971800"/>
          <p14:tracePt t="99126" x="285750" y="2908300"/>
          <p14:tracePt t="99139" x="279400" y="2857500"/>
          <p14:tracePt t="99160" x="279400" y="2813050"/>
          <p14:tracePt t="99174" x="273050" y="2774950"/>
          <p14:tracePt t="99195" x="292100" y="2692400"/>
          <p14:tracePt t="99208" x="292100" y="2679700"/>
          <p14:tracePt t="99222" x="298450" y="2641600"/>
          <p14:tracePt t="99243" x="304800" y="2616200"/>
          <p14:tracePt t="99257" x="304800" y="2603500"/>
          <p14:tracePt t="99278" x="323850" y="2527300"/>
          <p14:tracePt t="99292" x="330200" y="2482850"/>
          <p14:tracePt t="99306" x="336550" y="2470150"/>
          <p14:tracePt t="99326" x="349250" y="2451100"/>
          <p14:tracePt t="99340" x="355600" y="2438400"/>
          <p14:tracePt t="99361" x="361950" y="2432050"/>
          <p14:tracePt t="99375" x="368300" y="2419350"/>
          <p14:tracePt t="99394" x="374650" y="2419350"/>
          <p14:tracePt t="99410" x="374650" y="2406650"/>
          <p14:tracePt t="99651" x="381000" y="2406650"/>
          <p14:tracePt t="99843" x="374650" y="2406650"/>
          <p14:tracePt t="99867" x="368300" y="2406650"/>
          <p14:tracePt t="99872" x="368300" y="2425700"/>
          <p14:tracePt t="99882" x="368300" y="2438400"/>
          <p14:tracePt t="99890" x="361950" y="2463800"/>
          <p14:tracePt t="99892" x="361950" y="2489200"/>
          <p14:tracePt t="99910" x="361950" y="2527300"/>
          <p14:tracePt t="99924" x="336550" y="2597150"/>
          <p14:tracePt t="99945" x="304800" y="2762250"/>
          <p14:tracePt t="99959" x="298450" y="2832100"/>
          <p14:tracePt t="99972" x="292100" y="3016250"/>
          <p14:tracePt t="99993" x="292100" y="3384550"/>
          <p14:tracePt t="100007" x="292100" y="3524250"/>
          <p14:tracePt t="100028" x="279400" y="4064000"/>
          <p14:tracePt t="100042" x="279400" y="4457700"/>
          <p14:tracePt t="100056" x="279400" y="4686300"/>
          <p14:tracePt t="100076" x="330200" y="5257800"/>
          <p14:tracePt t="100090" x="361950" y="5454650"/>
          <p14:tracePt t="100111" x="374650" y="5575300"/>
          <p14:tracePt t="100126" x="374650" y="5626100"/>
          <p14:tracePt t="100139" x="374650" y="5670550"/>
          <p14:tracePt t="100160" x="361950" y="5835650"/>
          <p14:tracePt t="100174" x="361950" y="5911850"/>
          <p14:tracePt t="100195" x="355600" y="6045200"/>
          <p14:tracePt t="100209" x="349250" y="6121400"/>
          <p14:tracePt t="100222" x="349250" y="6153150"/>
          <p14:tracePt t="100243" x="342900" y="6216650"/>
          <p14:tracePt t="100257" x="330200" y="6242050"/>
          <p14:tracePt t="100278" x="330200" y="6286500"/>
          <p14:tracePt t="100291" x="330200" y="6299200"/>
          <p14:tracePt t="100306" x="330200" y="6324600"/>
          <p14:tracePt t="100327" x="330200" y="6356350"/>
          <p14:tracePt t="100341" x="330200" y="6381750"/>
          <p14:tracePt t="100362" x="317500" y="6400800"/>
          <p14:tracePt t="100376" x="323850" y="6413500"/>
          <p14:tracePt t="100389" x="323850" y="6426200"/>
          <p14:tracePt t="100410" x="317500" y="6438900"/>
          <p14:tracePt t="100424" x="317500" y="6445250"/>
          <p14:tracePt t="100491" x="317500" y="6432550"/>
          <p14:tracePt t="100492" x="317500" y="6419850"/>
          <p14:tracePt t="100506" x="317500" y="6407150"/>
          <p14:tracePt t="100515" x="317500" y="6400800"/>
          <p14:tracePt t="100528" x="317500" y="6394450"/>
          <p14:tracePt t="100542" x="317500" y="6388100"/>
          <p14:tracePt t="100563" x="323850" y="6388100"/>
          <p14:tracePt t="100707" x="323850" y="6394450"/>
          <p14:tracePt t="100712" x="336550" y="6400800"/>
          <p14:tracePt t="100729" x="349250" y="6407150"/>
          <p14:tracePt t="100736" x="355600" y="6407150"/>
          <p14:tracePt t="100743" x="374650" y="6413500"/>
          <p14:tracePt t="100757" x="393700" y="6413500"/>
          <p14:tracePt t="100778" x="412750" y="6413500"/>
          <p14:tracePt t="100792" x="412750" y="6426200"/>
          <p14:tracePt t="100813" x="412750" y="6432550"/>
          <p14:tracePt t="100826" x="412750" y="6438900"/>
          <p14:tracePt t="100840" x="419100" y="6438900"/>
          <p14:tracePt t="100862" x="419100" y="6445250"/>
          <p14:tracePt t="100875" x="438150" y="6451600"/>
          <p14:tracePt t="100896" x="495300" y="6457950"/>
          <p14:tracePt t="100910" x="552450" y="6457950"/>
          <p14:tracePt t="100924" x="609600" y="6457950"/>
          <p14:tracePt t="100945" x="749300" y="6445250"/>
          <p14:tracePt t="100958" x="1022350" y="6394450"/>
          <p14:tracePt t="100979" x="1581150" y="6280150"/>
          <p14:tracePt t="100993" x="1752600" y="6242050"/>
          <p14:tracePt t="101007" x="2006600" y="6178550"/>
          <p14:tracePt t="101028" x="2203450" y="6127750"/>
          <p14:tracePt t="101042" x="2241550" y="6115050"/>
          <p14:tracePt t="101063" x="2266950" y="6102350"/>
          <p14:tracePt t="101077" x="2266950" y="6096000"/>
          <p14:tracePt t="101090" x="2266950" y="6083300"/>
          <p14:tracePt t="101111" x="2266950" y="6076950"/>
          <p14:tracePt t="101125" x="2266950" y="6057900"/>
          <p14:tracePt t="101146" x="2254250" y="6019800"/>
          <p14:tracePt t="101160" x="2241550" y="6019800"/>
          <p14:tracePt t="101174" x="2228850" y="5975350"/>
          <p14:tracePt t="101194" x="2209800" y="5861050"/>
          <p14:tracePt t="101208" x="2197100" y="5803900"/>
          <p14:tracePt t="101229" x="2171700" y="5556250"/>
          <p14:tracePt t="101243" x="2165350" y="5378450"/>
          <p14:tracePt t="101257" x="2139950" y="5289550"/>
          <p14:tracePt t="101278" x="2076450" y="4978400"/>
          <p14:tracePt t="101292" x="2057400" y="4756150"/>
          <p14:tracePt t="101313" x="2057400" y="4514850"/>
          <p14:tracePt t="101327" x="2057400" y="4267200"/>
          <p14:tracePt t="101340" x="2000250" y="4019550"/>
          <p14:tracePt t="101361" x="1917700" y="3822700"/>
          <p14:tracePt t="101376" x="1822450" y="3702050"/>
          <p14:tracePt t="101396" x="1651000" y="3581400"/>
          <p14:tracePt t="101410" x="1536700" y="3536950"/>
          <p14:tracePt t="101424" x="1479550" y="3511550"/>
          <p14:tracePt t="101445" x="1301750" y="3479800"/>
          <p14:tracePt t="101458" x="1250950" y="3467100"/>
          <p14:tracePt t="101480" x="1250950" y="3460750"/>
          <p14:tracePt t="101493" x="1270000" y="3454400"/>
          <p14:tracePt t="101507" x="1320800" y="3441700"/>
          <p14:tracePt t="101528" x="1460500" y="3441700"/>
          <p14:tracePt t="101542" x="1504950" y="3429000"/>
          <p14:tracePt t="101563" x="1631950" y="3397250"/>
          <p14:tracePt t="101576" x="1746250" y="3359150"/>
          <p14:tracePt t="101590" x="1790700" y="3346450"/>
          <p14:tracePt t="101611" x="1911350" y="3327400"/>
          <p14:tracePt t="101625" x="1974850" y="3321050"/>
          <p14:tracePt t="101646" x="2032000" y="3314700"/>
          <p14:tracePt t="101660" x="2051050" y="3314700"/>
          <p14:tracePt t="101673" x="2057400" y="3314700"/>
          <p14:tracePt t="101706" x="2063750" y="3314700"/>
          <p14:tracePt t="101714" x="2082800" y="3327400"/>
          <p14:tracePt t="101730" x="2114550" y="3340100"/>
          <p14:tracePt t="101743" x="2127250" y="3340100"/>
          <p14:tracePt t="101757" x="2171700" y="3359150"/>
          <p14:tracePt t="101778" x="2197100" y="3365500"/>
          <p14:tracePt t="101812" x="2209800" y="3365500"/>
          <p14:tracePt t="101818" x="2209800" y="3371850"/>
          <p14:tracePt t="101827" x="2216150" y="3378200"/>
          <p14:tracePt t="101847" x="2222500" y="3397250"/>
          <p14:tracePt t="101862" x="2235200" y="3422650"/>
          <p14:tracePt t="101875" x="2241550" y="3435350"/>
          <p14:tracePt t="101897" x="2247900" y="3454400"/>
          <p14:tracePt t="101910" x="2260600" y="3486150"/>
          <p14:tracePt t="101931" x="2260600" y="3511550"/>
          <p14:tracePt t="101945" x="2260600" y="3524250"/>
          <p14:tracePt t="101959" x="2260600" y="3556000"/>
          <p14:tracePt t="101979" x="2266950" y="3575050"/>
          <p14:tracePt t="101994" x="2273300" y="3581400"/>
          <p14:tracePt t="102014" x="2273300" y="3594100"/>
          <p14:tracePt t="102028" x="2273300" y="3625850"/>
          <p14:tracePt t="102042" x="2273300" y="3644900"/>
          <p14:tracePt t="102063" x="2273300" y="3657600"/>
          <p14:tracePt t="102077" x="2273300" y="3683000"/>
          <p14:tracePt t="102098" x="2273300" y="3695700"/>
          <p14:tracePt t="102111" x="2247900" y="3752850"/>
          <p14:tracePt t="102125" x="2222500" y="3797300"/>
          <p14:tracePt t="102146" x="2133600" y="3911600"/>
          <p14:tracePt t="102160" x="2101850" y="3956050"/>
          <p14:tracePt t="102181" x="2000250" y="4083050"/>
          <p14:tracePt t="102195" x="1936750" y="4184650"/>
          <p14:tracePt t="102208" x="1898650" y="4229100"/>
          <p14:tracePt t="102229" x="1784350" y="4400550"/>
          <p14:tracePt t="102243" x="1701800" y="4546600"/>
          <p14:tracePt t="102264" x="1568450" y="4699000"/>
          <p14:tracePt t="102278" x="1403350" y="4864100"/>
          <p14:tracePt t="102292" x="1206500" y="5010150"/>
          <p14:tracePt t="102313" x="952500" y="5111750"/>
          <p14:tracePt t="102327" x="590550" y="520065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Pseudocode The Login Page</a:t>
            </a:r>
            <a:endParaRPr lang="en-US" sz="3304" dirty="0">
              <a:solidFill>
                <a:srgbClr val="000000"/>
              </a:solidFill>
              <a:latin typeface="Calibri (MS) Light"/>
            </a:endParaRPr>
          </a:p>
        </p:txBody>
      </p:sp>
      <p:pic>
        <p:nvPicPr>
          <p:cNvPr id="3" name="Picture 2">
            <a:extLst>
              <a:ext uri="{FF2B5EF4-FFF2-40B4-BE49-F238E27FC236}">
                <a16:creationId xmlns:a16="http://schemas.microsoft.com/office/drawing/2014/main" id="{1333A47B-34E5-331E-2BA8-8078430F40F6}"/>
              </a:ext>
            </a:extLst>
          </p:cNvPr>
          <p:cNvPicPr>
            <a:picLocks noChangeAspect="1"/>
          </p:cNvPicPr>
          <p:nvPr/>
        </p:nvPicPr>
        <p:blipFill>
          <a:blip r:embed="rId4"/>
          <a:stretch>
            <a:fillRect/>
          </a:stretch>
        </p:blipFill>
        <p:spPr>
          <a:xfrm>
            <a:off x="349321" y="1263278"/>
            <a:ext cx="6889679" cy="5594721"/>
          </a:xfrm>
          <a:prstGeom prst="rect">
            <a:avLst/>
          </a:prstGeom>
        </p:spPr>
      </p:pic>
      <p:pic>
        <p:nvPicPr>
          <p:cNvPr id="6" name="Audio 5">
            <a:hlinkClick r:id="" action="ppaction://media"/>
            <a:extLst>
              <a:ext uri="{FF2B5EF4-FFF2-40B4-BE49-F238E27FC236}">
                <a16:creationId xmlns:a16="http://schemas.microsoft.com/office/drawing/2014/main" id="{B79B6608-D205-4B0D-C0E9-4046674F8506}"/>
              </a:ext>
            </a:extLst>
          </p:cNvPr>
          <p:cNvPicPr>
            <a:picLocks noChangeAspect="1"/>
          </p:cNvPicPr>
          <p:nvPr>
            <a:audioFile r:link="rId1"/>
            <p:extLst>
              <p:ext uri="{DAA4B4D4-6D71-4841-9C94-3DE7FCFB9230}">
                <p14:media xmlns:p14="http://schemas.microsoft.com/office/powerpoint/2010/main" r:embed="rId2">
                  <p14:trim end="2415.8458"/>
                </p14:media>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897201800"/>
      </p:ext>
    </p:extLst>
  </p:cSld>
  <p:clrMapOvr>
    <a:masterClrMapping/>
  </p:clrMapOvr>
  <mc:AlternateContent xmlns:mc="http://schemas.openxmlformats.org/markup-compatibility/2006">
    <mc:Choice xmlns:p14="http://schemas.microsoft.com/office/powerpoint/2010/main" Requires="p14">
      <p:transition spd="slow" p14:dur="2000" advTm="30405"/>
    </mc:Choice>
    <mc:Fallback>
      <p:transition spd="slow" advTm="30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255" x="57150" y="2292350"/>
          <p14:tracePt t="2263" x="69850" y="2292350"/>
          <p14:tracePt t="2269" x="101600" y="2292350"/>
          <p14:tracePt t="2280" x="152400" y="2292350"/>
          <p14:tracePt t="2301" x="254000" y="2292350"/>
          <p14:tracePt t="2315" x="355600" y="2286000"/>
          <p14:tracePt t="2329" x="444500" y="2273300"/>
          <p14:tracePt t="2350" x="533400" y="2260600"/>
          <p14:tracePt t="2363" x="603250" y="2241550"/>
          <p14:tracePt t="2384" x="755650" y="2203450"/>
          <p14:tracePt t="2398" x="800100" y="2190750"/>
          <p14:tracePt t="2412" x="889000" y="2165350"/>
          <p14:tracePt t="2433" x="1003300" y="2133600"/>
          <p14:tracePt t="2447" x="1079500" y="2114550"/>
          <p14:tracePt t="2468" x="1143000" y="2095500"/>
          <p14:tracePt t="2481" x="1162050" y="2082800"/>
          <p14:tracePt t="2495" x="1174750" y="2070100"/>
          <p14:tracePt t="2516" x="1187450" y="2063750"/>
          <p14:tracePt t="2530" x="1219200" y="2038350"/>
          <p14:tracePt t="2551" x="1225550" y="2032000"/>
          <p14:tracePt t="2565" x="1231900" y="2019300"/>
          <p14:tracePt t="2578" x="1231900" y="2000250"/>
          <p14:tracePt t="2600" x="1206500" y="1949450"/>
          <p14:tracePt t="2613" x="1206500" y="1936750"/>
          <p14:tracePt t="2634" x="1187450" y="1905000"/>
          <p14:tracePt t="2648" x="1174750" y="1885950"/>
          <p14:tracePt t="2662" x="1174750" y="1879600"/>
          <p14:tracePt t="2683" x="1168400" y="1854200"/>
          <p14:tracePt t="2696" x="1168400" y="1847850"/>
          <p14:tracePt t="2718" x="1162050" y="1841500"/>
          <p14:tracePt t="2732" x="1162050" y="1828800"/>
          <p14:tracePt t="2752" x="1117600" y="1816100"/>
          <p14:tracePt t="2766" x="1047750" y="1816100"/>
          <p14:tracePt t="2780" x="1022350" y="1816100"/>
          <p14:tracePt t="2801" x="1003300" y="1809750"/>
          <p14:tracePt t="2976" x="971550" y="1809750"/>
          <p14:tracePt t="3007" x="958850" y="1809750"/>
          <p14:tracePt t="3013" x="952500" y="1809750"/>
          <p14:tracePt t="3021" x="933450" y="1809750"/>
          <p14:tracePt t="3030" x="920750" y="1822450"/>
          <p14:tracePt t="3051" x="901700" y="1822450"/>
          <p14:tracePt t="3065" x="882650" y="1822450"/>
          <p14:tracePt t="3086" x="857250" y="1822450"/>
          <p14:tracePt t="3100" x="831850" y="1822450"/>
          <p14:tracePt t="3113" x="819150" y="1822450"/>
          <p14:tracePt t="3134" x="793750" y="1822450"/>
          <p14:tracePt t="3167" x="793750" y="1816100"/>
          <p14:tracePt t="3181" x="793750" y="1803400"/>
          <p14:tracePt t="3191" x="781050" y="1790700"/>
          <p14:tracePt t="3199" x="781050" y="1778000"/>
          <p14:tracePt t="3218" x="768350" y="1758950"/>
          <p14:tracePt t="3232" x="755650" y="1739900"/>
          <p14:tracePt t="3252" x="749300" y="1727200"/>
          <p14:tracePt t="3266" x="742950" y="1720850"/>
          <p14:tracePt t="3285" x="742950" y="1714500"/>
          <p14:tracePt t="3368" x="736600" y="1714500"/>
          <p14:tracePt t="3383" x="730250" y="1701800"/>
          <p14:tracePt t="3391" x="723900" y="1695450"/>
          <p14:tracePt t="3397" x="717550" y="1689100"/>
          <p14:tracePt t="3586" x="711200" y="1689100"/>
          <p14:tracePt t="3605" x="704850" y="1689100"/>
          <p14:tracePt t="3611" x="704850" y="1708150"/>
          <p14:tracePt t="3617" x="704850" y="1727200"/>
          <p14:tracePt t="3623" x="704850" y="1752600"/>
          <p14:tracePt t="3634" x="704850" y="1771650"/>
          <p14:tracePt t="3648" x="711200" y="1809750"/>
          <p14:tracePt t="3669" x="711200" y="1854200"/>
          <p14:tracePt t="3683" x="711200" y="1930400"/>
          <p14:tracePt t="3697" x="704850" y="1974850"/>
          <p14:tracePt t="3718" x="704850" y="2133600"/>
          <p14:tracePt t="3731" x="704850" y="2235200"/>
          <p14:tracePt t="3753" x="704850" y="2362200"/>
          <p14:tracePt t="3766" x="692150" y="2489200"/>
          <p14:tracePt t="3780" x="692150" y="2552700"/>
          <p14:tracePt t="3801" x="679450" y="2736850"/>
          <p14:tracePt t="3815" x="679450" y="2870200"/>
          <p14:tracePt t="3836" x="679450" y="3016250"/>
          <p14:tracePt t="3850" x="685800" y="3175000"/>
          <p14:tracePt t="3863" x="704850" y="3352800"/>
          <p14:tracePt t="3884" x="730250" y="3524250"/>
          <p14:tracePt t="3898" x="736600" y="3676650"/>
          <p14:tracePt t="3919" x="717550" y="3879850"/>
          <p14:tracePt t="3933" x="685800" y="4013200"/>
          <p14:tracePt t="3947" x="660400" y="4133850"/>
          <p14:tracePt t="3967" x="641350" y="4248150"/>
          <p14:tracePt t="3982" x="622300" y="4368800"/>
          <p14:tracePt t="4002" x="615950" y="4489450"/>
          <p14:tracePt t="4016" x="622300" y="4603750"/>
          <p14:tracePt t="4030" x="628650" y="4660900"/>
          <p14:tracePt t="4051" x="660400" y="4826000"/>
          <p14:tracePt t="4065" x="673100" y="4940300"/>
          <p14:tracePt t="4086" x="673100" y="4972050"/>
          <p14:tracePt t="4099" x="673100" y="5003800"/>
          <p14:tracePt t="4113" x="673100" y="5029200"/>
          <p14:tracePt t="4134" x="673100" y="5041900"/>
          <p14:tracePt t="4176" x="679450" y="5041900"/>
          <p14:tracePt t="4189" x="679450" y="5035550"/>
          <p14:tracePt t="4199" x="679450" y="5022850"/>
          <p14:tracePt t="4207" x="679450" y="5003800"/>
          <p14:tracePt t="4218" x="685800" y="4991100"/>
          <p14:tracePt t="4231" x="698500" y="4927600"/>
          <p14:tracePt t="4253" x="717550" y="4819650"/>
          <p14:tracePt t="4266" x="736600" y="4756150"/>
          <p14:tracePt t="4287" x="762000" y="4476750"/>
          <p14:tracePt t="4301" x="762000" y="4349750"/>
          <p14:tracePt t="4315" x="781050" y="4083050"/>
          <p14:tracePt t="4335" x="838200" y="3606800"/>
          <p14:tracePt t="4350" x="838200" y="3454400"/>
          <p14:tracePt t="4370" x="844550" y="2914650"/>
          <p14:tracePt t="4384" x="844550" y="2616200"/>
          <p14:tracePt t="4398" x="844550" y="2514600"/>
          <p14:tracePt t="4419" x="844550" y="2241550"/>
          <p14:tracePt t="4433" x="850900" y="2089150"/>
          <p14:tracePt t="4454" x="844550" y="1866900"/>
          <p14:tracePt t="4468" x="844550" y="1803400"/>
          <p14:tracePt t="4481" x="844550" y="1682750"/>
          <p14:tracePt t="4502" x="838200" y="1581150"/>
          <p14:tracePt t="4516" x="838200" y="1574800"/>
          <p14:tracePt t="4559" x="831850" y="1581150"/>
          <p14:tracePt t="4567" x="831850" y="1600200"/>
          <p14:tracePt t="4581" x="831850" y="1631950"/>
          <p14:tracePt t="4589" x="831850" y="1682750"/>
          <p14:tracePt t="4599" x="819150" y="1752600"/>
          <p14:tracePt t="4620" x="749300" y="2057400"/>
          <p14:tracePt t="4634" x="736600" y="2178050"/>
          <p14:tracePt t="4648" x="723900" y="2463800"/>
          <p14:tracePt t="4669" x="698500" y="2844800"/>
          <p14:tracePt t="4683" x="679450" y="2959100"/>
          <p14:tracePt t="4704" x="673100" y="3251200"/>
          <p14:tracePt t="4718" x="673100" y="3429000"/>
          <p14:tracePt t="4731" x="673100" y="3511550"/>
          <p14:tracePt t="4752" x="628650" y="3759200"/>
          <p14:tracePt t="4766" x="596900" y="3924300"/>
          <p14:tracePt t="4787" x="584200" y="4114800"/>
          <p14:tracePt t="4801" x="584200" y="4178300"/>
          <p14:tracePt t="4815" x="584200" y="4311650"/>
          <p14:tracePt t="4836" x="603250" y="4508500"/>
          <p14:tracePt t="4850" x="603250" y="4565650"/>
          <p14:tracePt t="4870" x="603250" y="4660900"/>
          <p14:tracePt t="4884" x="603250" y="4730750"/>
          <p14:tracePt t="4898" x="603250" y="4781550"/>
          <p14:tracePt t="4919" x="596900" y="4819650"/>
          <p14:tracePt t="4933" x="596900" y="4832350"/>
          <p14:tracePt t="4954" x="596900" y="4864100"/>
          <p14:tracePt t="4968" x="622300" y="4889500"/>
          <p14:tracePt t="4981" x="622300" y="4914900"/>
          <p14:tracePt t="5002" x="654050" y="4933950"/>
          <p14:tracePt t="5016" x="660400" y="4940300"/>
          <p14:tracePt t="5037" x="692150" y="4959350"/>
          <p14:tracePt t="5051" x="717550" y="4959350"/>
          <p14:tracePt t="5065" x="730250" y="4965700"/>
          <p14:tracePt t="5085" x="742950" y="4978400"/>
          <p14:tracePt t="5099" x="755650" y="4978400"/>
          <p14:tracePt t="5120" x="774700" y="4978400"/>
          <p14:tracePt t="5134" x="787400" y="4978400"/>
          <p14:tracePt t="5148" x="781050" y="4972050"/>
          <p14:tracePt t="5169" x="723900" y="4921250"/>
          <p14:tracePt t="5183" x="698500" y="4908550"/>
          <p14:tracePt t="5556" x="698500" y="4902200"/>
          <p14:tracePt t="5569" x="717550" y="4895850"/>
          <p14:tracePt t="5579" x="723900" y="4889500"/>
          <p14:tracePt t="5585" x="730250" y="4876800"/>
          <p14:tracePt t="5593" x="736600" y="4876800"/>
          <p14:tracePt t="5599" x="736600" y="4864100"/>
          <p14:tracePt t="5620" x="742950" y="4838700"/>
          <p14:tracePt t="5634" x="755650" y="4794250"/>
          <p14:tracePt t="5648" x="787400" y="4718050"/>
          <p14:tracePt t="5669" x="793750" y="4667250"/>
          <p14:tracePt t="5683" x="800100" y="4591050"/>
          <p14:tracePt t="5704" x="819150" y="4425950"/>
          <p14:tracePt t="5718" x="825500" y="4375150"/>
          <p14:tracePt t="5738" x="857250" y="4197350"/>
          <p14:tracePt t="5752" x="876300" y="4076700"/>
          <p14:tracePt t="5766" x="882650" y="4025900"/>
          <p14:tracePt t="5787" x="914400" y="3841750"/>
          <p14:tracePt t="5801" x="920750" y="3727450"/>
          <p14:tracePt t="5822" x="920750" y="3600450"/>
          <p14:tracePt t="5836" x="920750" y="3568700"/>
          <p14:tracePt t="5850" x="914400" y="3511550"/>
          <p14:tracePt t="5870" x="901700" y="3473450"/>
          <p14:tracePt t="5884" x="901700" y="3454400"/>
          <p14:tracePt t="5905" x="889000" y="3429000"/>
          <p14:tracePt t="5919" x="889000" y="3422650"/>
          <p14:tracePt t="5933" x="889000" y="3409950"/>
          <p14:tracePt t="5954" x="876300" y="3384550"/>
          <p14:tracePt t="5968" x="869950" y="3378200"/>
          <p14:tracePt t="5988" x="863600" y="3352800"/>
          <p14:tracePt t="6002" x="863600" y="3340100"/>
          <p14:tracePt t="6016" x="857250" y="3314700"/>
          <p14:tracePt t="6037" x="850900" y="3270250"/>
          <p14:tracePt t="6051" x="850900" y="3257550"/>
          <p14:tracePt t="6072" x="831850" y="3213100"/>
          <p14:tracePt t="6086" x="819150" y="3181350"/>
          <p14:tracePt t="6099" x="819150" y="3162300"/>
          <p14:tracePt t="6120" x="819150" y="3117850"/>
          <p14:tracePt t="6134" x="819150" y="3098800"/>
          <p14:tracePt t="6155" x="819150" y="3067050"/>
          <p14:tracePt t="6169" x="819150" y="3054350"/>
          <p14:tracePt t="6183" x="825500" y="3041650"/>
          <p14:tracePt t="6204" x="831850" y="3016250"/>
          <p14:tracePt t="6218" x="844550" y="2971800"/>
          <p14:tracePt t="6238" x="857250" y="2908300"/>
          <p14:tracePt t="6252" x="889000" y="2851150"/>
          <p14:tracePt t="6266" x="895350" y="2806700"/>
          <p14:tracePt t="6287" x="927100" y="2711450"/>
          <p14:tracePt t="6301" x="971550" y="2647950"/>
          <p14:tracePt t="6322" x="1003300" y="2597150"/>
          <p14:tracePt t="6336" x="1047750" y="2533650"/>
          <p14:tracePt t="6349" x="1079500" y="2463800"/>
          <p14:tracePt t="6370" x="1143000" y="2374900"/>
          <p14:tracePt t="6384" x="1162050" y="2343150"/>
          <p14:tracePt t="6405" x="1206500" y="2279650"/>
          <p14:tracePt t="6419" x="1244600" y="2216150"/>
          <p14:tracePt t="6433" x="1282700" y="2159000"/>
          <p14:tracePt t="6454" x="1295400" y="2127250"/>
          <p14:tracePt t="6468" x="1308100" y="2108200"/>
          <p14:tracePt t="6488" x="1314450" y="2089150"/>
          <p14:tracePt t="6502" x="1320800" y="2082800"/>
          <p14:tracePt t="6516" x="1327150" y="2076450"/>
          <p14:tracePt t="6599" x="1320800" y="2076450"/>
          <p14:tracePt t="6607" x="1301750" y="2089150"/>
          <p14:tracePt t="6624" x="1282700" y="2089150"/>
          <p14:tracePt t="6631" x="1270000" y="2089150"/>
          <p14:tracePt t="6637" x="1257300" y="2101850"/>
          <p14:tracePt t="6655" x="1231900" y="2108200"/>
          <p14:tracePt t="6669" x="1219200" y="2120900"/>
          <p14:tracePt t="6683" x="1193800" y="2133600"/>
          <p14:tracePt t="6704" x="1149350" y="2165350"/>
          <p14:tracePt t="6717" x="1117600" y="2178050"/>
          <p14:tracePt t="6739" x="1092200" y="2184400"/>
          <p14:tracePt t="6753" x="1066800" y="2203450"/>
          <p14:tracePt t="6766" x="1060450" y="2209800"/>
          <p14:tracePt t="6787" x="1041400" y="2222500"/>
          <p14:tracePt t="6801" x="1035050" y="2228850"/>
          <p14:tracePt t="6887" x="1035050" y="2235200"/>
          <p14:tracePt t="6895" x="1035050" y="2241550"/>
          <p14:tracePt t="6901" x="1047750" y="2241550"/>
          <p14:tracePt t="6911" x="1066800" y="2247900"/>
          <p14:tracePt t="6919" x="1085850" y="2247900"/>
          <p14:tracePt t="6933" x="1104900" y="2247900"/>
          <p14:tracePt t="6954" x="1155700" y="2247900"/>
          <p14:tracePt t="6967" x="1168400" y="2247900"/>
          <p14:tracePt t="6988" x="1174750" y="2247900"/>
          <p14:tracePt t="7028" x="1168400" y="2247900"/>
          <p14:tracePt t="7035" x="1155700" y="2241550"/>
          <p14:tracePt t="7057" x="1123950" y="2241550"/>
          <p14:tracePt t="7065" x="1104900" y="2241550"/>
          <p14:tracePt t="7071" x="1079500" y="2241550"/>
          <p14:tracePt t="7085" x="1041400" y="2241550"/>
          <p14:tracePt t="7099" x="971550" y="2241550"/>
          <p14:tracePt t="7120" x="850900" y="2241550"/>
          <p14:tracePt t="7134" x="838200" y="2241550"/>
          <p14:tracePt t="7173" x="857250" y="2241550"/>
          <p14:tracePt t="7181" x="876300" y="2241550"/>
          <p14:tracePt t="7187" x="901700" y="2235200"/>
          <p14:tracePt t="7204" x="914400" y="2235200"/>
          <p14:tracePt t="7218" x="990600" y="2235200"/>
          <p14:tracePt t="7238" x="1130300" y="2235200"/>
          <p14:tracePt t="7252" x="1168400" y="2235200"/>
          <p14:tracePt t="7273" x="1238250" y="2235200"/>
          <p14:tracePt t="7303" x="1231900" y="2235200"/>
          <p14:tracePt t="7309" x="1206500" y="2235200"/>
          <p14:tracePt t="7322" x="1174750" y="2235200"/>
          <p14:tracePt t="7336" x="1136650" y="2235200"/>
          <p14:tracePt t="7356" x="1079500" y="2235200"/>
          <p14:tracePt t="7382" x="1085850" y="2235200"/>
          <p14:tracePt t="7391" x="1104900" y="2235200"/>
          <p14:tracePt t="7405" x="1155700" y="2228850"/>
          <p14:tracePt t="7419" x="1181100" y="2228850"/>
          <p14:tracePt t="7440" x="1250950" y="2228850"/>
          <p14:tracePt t="7454" x="1282700" y="2228850"/>
          <p14:tracePt t="7495" x="1282700" y="2235200"/>
          <p14:tracePt t="7501" x="1276350" y="2241550"/>
          <p14:tracePt t="7511" x="1244600" y="2247900"/>
          <p14:tracePt t="7523" x="1206500" y="2260600"/>
          <p14:tracePt t="7537" x="1149350" y="2273300"/>
          <p14:tracePt t="7551" x="1111250" y="2286000"/>
          <p14:tracePt t="7572" x="1079500" y="2292350"/>
          <p14:tracePt t="7605" x="1079500" y="2298700"/>
          <p14:tracePt t="7613" x="1079500" y="2305050"/>
          <p14:tracePt t="7620" x="1098550" y="2311400"/>
          <p14:tracePt t="7637" x="1123950" y="2324100"/>
          <p14:tracePt t="7655" x="1136650" y="2324100"/>
          <p14:tracePt t="7669" x="1136650" y="2330450"/>
          <p14:tracePt t="7728" x="1136650" y="2343150"/>
          <p14:tracePt t="7735" x="1136650" y="2362200"/>
          <p14:tracePt t="7751" x="1130300" y="2374900"/>
          <p14:tracePt t="7759" x="1117600" y="2387600"/>
          <p14:tracePt t="7765" x="1104900" y="2400300"/>
          <p14:tracePt t="7775" x="1098550" y="2425700"/>
          <p14:tracePt t="7787" x="1085850" y="2438400"/>
          <p14:tracePt t="7801" x="1035050" y="2482850"/>
          <p14:tracePt t="7821" x="1009650" y="2501900"/>
          <p14:tracePt t="7836" x="984250" y="2533650"/>
          <p14:tracePt t="7856" x="958850" y="2559050"/>
          <p14:tracePt t="7870" x="952500" y="2571750"/>
          <p14:tracePt t="7884" x="952500" y="2597150"/>
          <p14:tracePt t="7905" x="939800" y="2647950"/>
          <p14:tracePt t="7919" x="958850" y="2679700"/>
          <p14:tracePt t="7940" x="984250" y="2705100"/>
          <p14:tracePt t="7954" x="1009650" y="2749550"/>
          <p14:tracePt t="7967" x="1041400" y="2794000"/>
          <p14:tracePt t="7988" x="1098550" y="2857500"/>
          <p14:tracePt t="8002" x="1117600" y="2882900"/>
          <p14:tracePt t="8023" x="1143000" y="2921000"/>
          <p14:tracePt t="8037" x="1143000" y="2927350"/>
          <p14:tracePt t="8051" x="1155700" y="2933700"/>
          <p14:tracePt t="8077" x="1162050" y="2933700"/>
          <p14:tracePt t="8208" x="1149350" y="2933700"/>
          <p14:tracePt t="8215" x="1130300" y="2933700"/>
          <p14:tracePt t="8239" x="1117600" y="2933700"/>
          <p14:tracePt t="8287" x="1123950" y="2933700"/>
          <p14:tracePt t="8293" x="1136650" y="2927350"/>
          <p14:tracePt t="8301" x="1155700" y="2927350"/>
          <p14:tracePt t="8309" x="1162050" y="2927350"/>
          <p14:tracePt t="8322" x="1181100" y="2921000"/>
          <p14:tracePt t="8335" x="1206500" y="2914650"/>
          <p14:tracePt t="8448" x="1212850" y="2914650"/>
          <p14:tracePt t="8455" x="1219200" y="2914650"/>
          <p14:tracePt t="8472" x="1219200" y="2921000"/>
          <p14:tracePt t="8481" x="1219200" y="2933700"/>
          <p14:tracePt t="8503" x="1231900" y="2933700"/>
          <p14:tracePt t="8509" x="1231900" y="2946400"/>
          <p14:tracePt t="8523" x="1244600" y="2946400"/>
          <p14:tracePt t="8573" x="1244600" y="2959100"/>
          <p14:tracePt t="8597" x="1231900" y="2971800"/>
          <p14:tracePt t="8603" x="1206500" y="2971800"/>
          <p14:tracePt t="8613" x="1200150" y="2990850"/>
          <p14:tracePt t="8621" x="1193800" y="2997200"/>
          <p14:tracePt t="8641" x="1187450" y="3016250"/>
          <p14:tracePt t="8655" x="1187450" y="3028950"/>
          <p14:tracePt t="8669" x="1193800" y="3048000"/>
          <p14:tracePt t="8690" x="1219200" y="3086100"/>
          <p14:tracePt t="8704" x="1231900" y="3124200"/>
          <p14:tracePt t="8724" x="1250950" y="3155950"/>
          <p14:tracePt t="8738" x="1270000" y="3206750"/>
          <p14:tracePt t="8752" x="1295400" y="3276600"/>
          <p14:tracePt t="8773" x="1333500" y="3390900"/>
          <p14:tracePt t="8787" x="1346200" y="3435350"/>
          <p14:tracePt t="8808" x="1377950" y="3587750"/>
          <p14:tracePt t="8822" x="1428750" y="3689350"/>
          <p14:tracePt t="8835" x="1447800" y="3733800"/>
          <p14:tracePt t="8857" x="1517650" y="3829050"/>
          <p14:tracePt t="8870" x="1543050" y="3873500"/>
          <p14:tracePt t="8891" x="1581150" y="3917950"/>
          <p14:tracePt t="8911" x="1581150" y="3930650"/>
          <p14:tracePt t="8918" x="1587500" y="3930650"/>
          <p14:tracePt t="8940" x="1587500" y="3943350"/>
          <p14:tracePt t="9040" x="1587500" y="3949700"/>
          <p14:tracePt t="9042" x="1587500" y="3956050"/>
          <p14:tracePt t="9051" x="1587500" y="3962400"/>
          <p14:tracePt t="9058" x="1587500" y="3968750"/>
          <p14:tracePt t="9168" x="1600200" y="3968750"/>
          <p14:tracePt t="9189" x="1600200" y="3962400"/>
          <p14:tracePt t="9195" x="1593850" y="3949700"/>
          <p14:tracePt t="9205" x="1593850" y="3943350"/>
          <p14:tracePt t="9213" x="1593850" y="3937000"/>
          <p14:tracePt t="9224" x="1593850" y="3930650"/>
          <p14:tracePt t="9238" x="1581150" y="3911600"/>
          <p14:tracePt t="9252" x="1581150" y="3898900"/>
          <p14:tracePt t="9273" x="1587500" y="3822700"/>
          <p14:tracePt t="9287" x="1587500" y="3778250"/>
          <p14:tracePt t="9308" x="1587500" y="3765550"/>
          <p14:tracePt t="9321" x="1581150" y="3752850"/>
          <p14:tracePt t="9335" x="1568450" y="3740150"/>
          <p14:tracePt t="9356" x="1555750" y="3740150"/>
          <p14:tracePt t="9389" x="1555750" y="3746500"/>
          <p14:tracePt t="9399" x="1562100" y="3765550"/>
          <p14:tracePt t="9407" x="1568450" y="3797300"/>
          <p14:tracePt t="9419" x="1581150" y="3816350"/>
          <p14:tracePt t="9440" x="1631950" y="3898900"/>
          <p14:tracePt t="9454" x="1651000" y="3937000"/>
          <p14:tracePt t="9475" x="1708150" y="4025900"/>
          <p14:tracePt t="9488" x="1727200" y="4070350"/>
          <p14:tracePt t="9502" x="1746250" y="4133850"/>
          <p14:tracePt t="9523" x="1765300" y="4191000"/>
          <p14:tracePt t="9537" x="1797050" y="4260850"/>
          <p14:tracePt t="9558" x="1809750" y="4343400"/>
          <p14:tracePt t="9572" x="1822450" y="4368800"/>
          <p14:tracePt t="9585" x="1841500" y="4438650"/>
          <p14:tracePt t="9606" x="1898650" y="4533900"/>
          <p14:tracePt t="9620" x="1905000" y="4559300"/>
          <p14:tracePt t="9641" x="1917700" y="4667250"/>
          <p14:tracePt t="9655" x="1924050" y="4730750"/>
          <p14:tracePt t="9669" x="1924050" y="4768850"/>
          <p14:tracePt t="9690" x="1924050" y="4794250"/>
          <p14:tracePt t="9703" x="1911350" y="4838700"/>
          <p14:tracePt t="9724" x="1885950" y="4908550"/>
          <p14:tracePt t="9738" x="1885950" y="4940300"/>
          <p14:tracePt t="9752" x="1892300" y="5010150"/>
          <p14:tracePt t="9773" x="1892300" y="5086350"/>
          <p14:tracePt t="9787" x="1892300" y="5111750"/>
          <p14:tracePt t="9808" x="1879600" y="5175250"/>
          <p14:tracePt t="9822" x="1847850" y="5187950"/>
          <p14:tracePt t="9836" x="1835150" y="5207000"/>
          <p14:tracePt t="9857" x="1797050" y="5226050"/>
          <p14:tracePt t="9870" x="1784350" y="5257800"/>
          <p14:tracePt t="9891" x="1778000" y="5283200"/>
          <p14:tracePt t="9905" x="1778000" y="5295900"/>
          <p14:tracePt t="9926" x="1771650" y="5308600"/>
          <p14:tracePt t="9941" x="1765300" y="5308600"/>
          <p14:tracePt t="9953" x="1758950" y="5308600"/>
          <p14:tracePt t="9974" x="1758950" y="5321300"/>
          <p14:tracePt t="9988" x="1758950" y="5334000"/>
          <p14:tracePt t="10120" x="1758950" y="5321300"/>
          <p14:tracePt t="10127" x="1758950" y="5308600"/>
          <p14:tracePt t="10155" x="1746250" y="5251450"/>
          <p14:tracePt t="10165" x="1746250" y="5238750"/>
          <p14:tracePt t="10176" x="1746250" y="5232400"/>
          <p14:tracePt t="10190" x="1746250" y="5207000"/>
          <p14:tracePt t="10204" x="1758950" y="5175250"/>
          <p14:tracePt t="10225" x="1765300" y="5149850"/>
          <p14:tracePt t="10238" x="1790700" y="5118100"/>
          <p14:tracePt t="10259" x="1803400" y="5092700"/>
          <p14:tracePt t="10273" x="1809750" y="5067300"/>
          <p14:tracePt t="10287" x="1809750" y="5054600"/>
          <p14:tracePt t="10308" x="1809750" y="5029200"/>
          <p14:tracePt t="10322" x="1771650" y="4953000"/>
          <p14:tracePt t="10343" x="1746250" y="4876800"/>
          <p14:tracePt t="10356" x="1746250" y="4851400"/>
          <p14:tracePt t="10370" x="1733550" y="4781550"/>
          <p14:tracePt t="10391" x="1733550" y="4699000"/>
          <p14:tracePt t="10405" x="1733550" y="4667250"/>
          <p14:tracePt t="10426" x="1752600" y="4584700"/>
          <p14:tracePt t="10440" x="1771650" y="4533900"/>
          <p14:tracePt t="10453" x="1790700" y="4508500"/>
          <p14:tracePt t="10475" x="1847850" y="4400550"/>
          <p14:tracePt t="10488" x="1873250" y="4330700"/>
          <p14:tracePt t="10509" x="1892300" y="4267200"/>
          <p14:tracePt t="10523" x="1885950" y="4229100"/>
          <p14:tracePt t="10537" x="1879600" y="4203700"/>
          <p14:tracePt t="10557" x="1841500" y="4146550"/>
          <p14:tracePt t="10571" x="1828800" y="4127500"/>
          <p14:tracePt t="10593" x="1797050" y="4089400"/>
          <p14:tracePt t="10606" x="1784350" y="4064000"/>
          <p14:tracePt t="10620" x="1771650" y="4064000"/>
          <p14:tracePt t="10641" x="1765300" y="4051300"/>
          <p14:tracePt t="10655" x="1758950" y="4051300"/>
          <p14:tracePt t="10676" x="1746250" y="4051300"/>
          <p14:tracePt t="10690" x="1739900" y="4051300"/>
          <p14:tracePt t="10704" x="1720850" y="4108450"/>
          <p14:tracePt t="10725" x="1714500" y="4184650"/>
          <p14:tracePt t="10738" x="1714500" y="4216400"/>
          <p14:tracePt t="10759" x="1714500" y="4349750"/>
          <p14:tracePt t="10773" x="1695450" y="4451350"/>
          <p14:tracePt t="10787" x="1689100" y="4508500"/>
          <p14:tracePt t="10807" x="1651000" y="4673600"/>
          <p14:tracePt t="10821" x="1631950" y="4737100"/>
          <p14:tracePt t="10843" x="1587500" y="4927600"/>
          <p14:tracePt t="10856" x="1568450" y="5054600"/>
          <p14:tracePt t="10870" x="1562100" y="5124450"/>
          <p14:tracePt t="10891" x="1543050" y="5289550"/>
          <p14:tracePt t="10905" x="1517650" y="5359400"/>
          <p14:tracePt t="10926" x="1485900" y="5461000"/>
          <p14:tracePt t="10940" x="1485900" y="5486400"/>
          <p14:tracePt t="10953" x="1479550" y="5530850"/>
          <p14:tracePt t="10975" x="1466850" y="5562600"/>
          <p14:tracePt t="10988" x="1454150" y="5568950"/>
          <p14:tracePt t="11009" x="1422400" y="5575300"/>
          <p14:tracePt t="11023" x="1409700" y="5575300"/>
          <p14:tracePt t="11281" x="1409700" y="5568950"/>
          <p14:tracePt t="11295" x="1397000" y="5562600"/>
          <p14:tracePt t="11301" x="1365250" y="5537200"/>
          <p14:tracePt t="11303" x="1352550" y="5518150"/>
          <p14:tracePt t="11307" x="1320800" y="5480050"/>
          <p14:tracePt t="11321" x="1263650" y="5422900"/>
          <p14:tracePt t="11342" x="1168400" y="5340350"/>
          <p14:tracePt t="11356" x="1111250" y="5295900"/>
          <p14:tracePt t="11377" x="1028700" y="5238750"/>
          <p14:tracePt t="11391" x="984250" y="5194300"/>
          <p14:tracePt t="11405" x="952500" y="5130800"/>
          <p14:tracePt t="11426" x="908050" y="5054600"/>
          <p14:tracePt t="11440" x="895350" y="5035550"/>
          <p14:tracePt t="11460" x="844550" y="4953000"/>
          <p14:tracePt t="11474" x="781050" y="4857750"/>
          <p14:tracePt t="11488" x="755650" y="4762500"/>
          <p14:tracePt t="11509" x="742950" y="4679950"/>
          <p14:tracePt t="11523" x="742950" y="4597400"/>
          <p14:tracePt t="11544" x="742950" y="4476750"/>
          <p14:tracePt t="11558" x="742950" y="4432300"/>
          <p14:tracePt t="11571" x="742950" y="4349750"/>
          <p14:tracePt t="11593" x="742950" y="4267200"/>
          <p14:tracePt t="11606" x="742950" y="4229100"/>
          <p14:tracePt t="11627" x="755650" y="4184650"/>
          <p14:tracePt t="11641" x="768350" y="4127500"/>
          <p14:tracePt t="11655" x="768350" y="4076700"/>
          <p14:tracePt t="11676" x="762000" y="4032250"/>
          <p14:tracePt t="11690" x="762000" y="3962400"/>
          <p14:tracePt t="11710" x="762000" y="3917950"/>
          <p14:tracePt t="11724" x="762000" y="3867150"/>
          <p14:tracePt t="11738" x="774700" y="3810000"/>
          <p14:tracePt t="11759" x="781050" y="3746500"/>
          <p14:tracePt t="11773" x="781050" y="3733800"/>
          <p14:tracePt t="11794" x="781050" y="3676650"/>
          <p14:tracePt t="11808" x="774700" y="3613150"/>
          <p14:tracePt t="11821" x="774700" y="3575050"/>
          <p14:tracePt t="11843" x="755650" y="3517900"/>
          <p14:tracePt t="11856" x="749300" y="3467100"/>
          <p14:tracePt t="11877" x="749300" y="3397250"/>
          <p14:tracePt t="11891" x="768350" y="3384550"/>
          <p14:tracePt t="11905" x="800100" y="3321050"/>
          <p14:tracePt t="11926" x="863600" y="3219450"/>
          <p14:tracePt t="11940" x="895350" y="3187700"/>
          <p14:tracePt t="11960" x="958850" y="3136900"/>
          <p14:tracePt t="11975" x="1028700" y="3105150"/>
          <p14:tracePt t="11988" x="1047750" y="3086100"/>
          <p14:tracePt t="12009" x="1123950" y="3041650"/>
          <p14:tracePt t="12023" x="1162050" y="3041650"/>
          <p14:tracePt t="12044" x="1181100" y="3041650"/>
          <p14:tracePt t="12112" x="1162050" y="3054350"/>
          <p14:tracePt t="12117" x="1155700" y="3086100"/>
          <p14:tracePt t="12133" x="1136650" y="3111500"/>
          <p14:tracePt t="12141" x="1104900" y="3149600"/>
          <p14:tracePt t="12143" x="1092200" y="3175000"/>
          <p14:tracePt t="12159" x="1085850" y="3194050"/>
          <p14:tracePt t="12176" x="1035050" y="3263900"/>
          <p14:tracePt t="12190" x="1003300" y="3308350"/>
          <p14:tracePt t="12210" x="889000" y="3524250"/>
          <p14:tracePt t="12224" x="838200" y="3689350"/>
          <p14:tracePt t="12238" x="793750" y="3829050"/>
          <p14:tracePt t="12259" x="762000" y="3905250"/>
          <p14:tracePt t="12273" x="711200" y="3987800"/>
          <p14:tracePt t="12294" x="622300" y="4108450"/>
          <p14:tracePt t="12308" x="596900" y="4146550"/>
          <p14:tracePt t="12322" x="552450" y="4197350"/>
          <p14:tracePt t="12342" x="508000" y="4222750"/>
          <p14:tracePt t="12356" x="488950" y="4229100"/>
          <p14:tracePt t="12377" x="412750" y="4222750"/>
          <p14:tracePt t="12391" x="361950" y="4178300"/>
          <p14:tracePt t="12405" x="311150" y="4133850"/>
          <p14:tracePt t="12426" x="165100" y="3930650"/>
          <p14:tracePt t="12440" x="101600" y="3810000"/>
          <p14:tracePt t="12460" x="82550" y="3651250"/>
          <p14:tracePt t="12474" x="101600" y="3600450"/>
          <p14:tracePt t="12488" x="165100" y="3505200"/>
          <p14:tracePt t="12509" x="298450" y="3422650"/>
          <p14:tracePt t="12523" x="361950" y="3403600"/>
          <p14:tracePt t="12544" x="533400" y="3416300"/>
          <p14:tracePt t="12558" x="654050" y="3517900"/>
          <p14:tracePt t="12572" x="711200" y="3613150"/>
          <p14:tracePt t="12593" x="781050" y="4013200"/>
          <p14:tracePt t="12606" x="717550" y="4349750"/>
          <p14:tracePt t="12627" x="514350" y="4819650"/>
          <p14:tracePt t="12641" x="444500" y="4940300"/>
          <p14:tracePt t="12662" x="292100" y="5162550"/>
          <p14:tracePt t="12676" x="266700" y="5168900"/>
          <p14:tracePt t="12690" x="247650" y="5168900"/>
          <p14:tracePt t="12710" x="247650" y="5162550"/>
          <p14:tracePt t="12724" x="247650" y="5137150"/>
          <p14:tracePt t="12745" x="285750" y="5105400"/>
          <p14:tracePt t="12759" x="336550" y="5080000"/>
          <p14:tracePt t="12773" x="393700" y="5067300"/>
          <p14:tracePt t="12794" x="438150" y="5054600"/>
          <p14:tracePt t="12807" x="450850" y="5054600"/>
          <p14:tracePt t="12839" x="463550" y="5060950"/>
          <p14:tracePt t="12845" x="463550" y="5067300"/>
          <p14:tracePt t="12861" x="463550" y="5073650"/>
          <p14:tracePt t="12877" x="463550" y="5080000"/>
          <p14:tracePt t="12909" x="463550" y="5092700"/>
          <p14:tracePt t="12933" x="457200" y="5092700"/>
          <p14:tracePt t="12939" x="450850" y="5105400"/>
          <p14:tracePt t="12949" x="450850" y="5118100"/>
          <p14:tracePt t="12960" x="444500" y="5118100"/>
          <p14:tracePt t="12974" x="438150" y="5124450"/>
          <p14:tracePt t="12995" x="431800" y="5130800"/>
          <p14:tracePt t="13009" x="431800" y="5137150"/>
          <p14:tracePt t="13096" x="425450" y="5137150"/>
          <p14:tracePt t="13248" x="431800" y="5137150"/>
          <p14:tracePt t="13272" x="438150" y="5137150"/>
          <p14:tracePt t="13277" x="450850" y="5137150"/>
          <p14:tracePt t="13287" x="457200" y="5137150"/>
          <p14:tracePt t="13294" x="476250" y="5137150"/>
          <p14:tracePt t="13307" x="482600" y="5137150"/>
          <p14:tracePt t="13328" x="508000" y="5130800"/>
          <p14:tracePt t="13342" x="514350" y="5130800"/>
          <p14:tracePt t="13383" x="514350" y="5124450"/>
          <p14:tracePt t="13428" x="520700" y="5124450"/>
          <p14:tracePt t="13504" x="527050" y="5124450"/>
          <p14:tracePt t="14472" x="520700" y="5124450"/>
          <p14:tracePt t="14479" x="514350" y="5124450"/>
          <p14:tracePt t="14481" x="508000" y="5124450"/>
          <p14:tracePt t="14495" x="495300" y="5124450"/>
          <p14:tracePt t="14509" x="482600" y="5118100"/>
          <p14:tracePt t="14530" x="469900" y="5111750"/>
          <p14:tracePt t="14925" x="476250" y="5092700"/>
          <p14:tracePt t="14933" x="482600" y="5080000"/>
          <p14:tracePt t="14951" x="482600" y="5060950"/>
          <p14:tracePt t="14959" x="482600" y="5035550"/>
          <p14:tracePt t="14965" x="482600" y="5003800"/>
          <p14:tracePt t="14975" x="488950" y="4991100"/>
          <p14:tracePt t="14995" x="488950" y="4921250"/>
          <p14:tracePt t="15009" x="488950" y="4838700"/>
          <p14:tracePt t="15030" x="488950" y="4699000"/>
          <p14:tracePt t="15044" x="488950" y="4648200"/>
          <p14:tracePt t="15057" x="501650" y="4514850"/>
          <p14:tracePt t="15078" x="558800" y="4203700"/>
          <p14:tracePt t="15093" x="584200" y="4083050"/>
          <p14:tracePt t="15113" x="704850" y="3670300"/>
          <p14:tracePt t="15127" x="781050" y="3314700"/>
          <p14:tracePt t="15141" x="793750" y="3225800"/>
          <p14:tracePt t="15162" x="812800" y="3060700"/>
          <p14:tracePt t="15175" x="812800" y="2933700"/>
          <p14:tracePt t="15196" x="812800" y="2832100"/>
          <p14:tracePt t="15210" x="819150" y="2743200"/>
          <p14:tracePt t="15224" x="831850" y="2686050"/>
          <p14:tracePt t="15245" x="844550" y="2622550"/>
          <p14:tracePt t="15259" x="844550" y="2609850"/>
          <p14:tracePt t="15280" x="857250" y="2571750"/>
          <p14:tracePt t="15294" x="857250" y="2565400"/>
          <p14:tracePt t="15307" x="850900" y="2552700"/>
          <p14:tracePt t="15329" x="850900" y="2546350"/>
          <p14:tracePt t="15413" x="831850" y="2565400"/>
          <p14:tracePt t="15419" x="831850" y="2578100"/>
          <p14:tracePt t="15429" x="831850" y="2597150"/>
          <p14:tracePt t="15437" x="819150" y="2628900"/>
          <p14:tracePt t="15446" x="819150" y="2641600"/>
          <p14:tracePt t="15460" x="812800" y="2654300"/>
          <p14:tracePt t="15474" x="806450" y="2667000"/>
          <p14:tracePt t="15495" x="800100" y="2692400"/>
          <p14:tracePt t="15509" x="793750" y="2698750"/>
          <p14:tracePt t="15530" x="793750" y="2755900"/>
          <p14:tracePt t="15544" x="793750" y="2787650"/>
          <p14:tracePt t="15557" x="800100" y="2838450"/>
          <p14:tracePt t="15579" x="812800" y="2870200"/>
          <p14:tracePt t="15592" x="806450" y="2901950"/>
          <p14:tracePt t="15613" x="806450" y="2927350"/>
          <p14:tracePt t="15627" x="806450" y="2933700"/>
          <p14:tracePt t="15648" x="793750" y="2933700"/>
          <p14:tracePt t="15941" x="793750" y="2921000"/>
          <p14:tracePt t="15943" x="793750" y="2908300"/>
          <p14:tracePt t="20195" x="768350" y="2914650"/>
          <p14:tracePt t="20227" x="584200" y="2959100"/>
          <p14:tracePt t="20280" x="584200" y="2971800"/>
          <p14:tracePt t="20293" x="577850" y="2971800"/>
          <p14:tracePt t="20350" x="571500" y="2971800"/>
          <p14:tracePt t="20544" x="558800" y="2971800"/>
          <p14:tracePt t="20557" x="539750" y="2984500"/>
          <p14:tracePt t="20565" x="488950" y="3003550"/>
          <p14:tracePt t="20571" x="469900" y="3016250"/>
          <p14:tracePt t="20585" x="419100" y="3028950"/>
          <p14:tracePt t="20599" x="349250" y="3041650"/>
          <p14:tracePt t="20613" x="292100" y="3054350"/>
          <p14:tracePt t="20634" x="273050" y="3067050"/>
          <p14:tracePt t="20647" x="266700" y="3067050"/>
          <p14:tracePt t="23986" x="254000" y="3130550"/>
          <p14:tracePt t="24037" x="254000" y="3143250"/>
          <p14:tracePt t="24045" x="254000" y="3149600"/>
          <p14:tracePt t="24184" x="241300" y="3162300"/>
          <p14:tracePt t="24189" x="234950" y="3175000"/>
          <p14:tracePt t="24203" x="222250" y="3181350"/>
          <p14:tracePt t="24210" x="209550" y="3181350"/>
          <p14:tracePt t="24217" x="196850" y="3181350"/>
          <p14:tracePt t="24237" x="196850" y="3187700"/>
          <p14:tracePt t="24312" x="190500" y="3194050"/>
          <p14:tracePt t="24325" x="165100" y="3200400"/>
          <p14:tracePt t="24333" x="158750" y="3206750"/>
          <p14:tracePt t="24339" x="139700" y="3219450"/>
          <p14:tracePt t="24356" x="114300" y="3219450"/>
          <p14:tracePt t="24370" x="82550" y="3219450"/>
          <p14:tracePt t="24405" x="82550" y="3232150"/>
          <p14:tracePt t="24674" x="76200" y="3232150"/>
          <p14:tracePt t="24687" x="57150" y="323215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Pseudocode</a:t>
            </a:r>
            <a:endParaRPr lang="en-US" sz="3304" dirty="0">
              <a:solidFill>
                <a:srgbClr val="000000"/>
              </a:solidFill>
              <a:latin typeface="Calibri (MS) Light"/>
            </a:endParaRPr>
          </a:p>
        </p:txBody>
      </p:sp>
      <p:sp>
        <p:nvSpPr>
          <p:cNvPr id="3" name="TextBox 2">
            <a:extLst>
              <a:ext uri="{FF2B5EF4-FFF2-40B4-BE49-F238E27FC236}">
                <a16:creationId xmlns:a16="http://schemas.microsoft.com/office/drawing/2014/main" id="{2A2753D1-4886-447E-2781-86AB673B2E8B}"/>
              </a:ext>
            </a:extLst>
          </p:cNvPr>
          <p:cNvSpPr txBox="1"/>
          <p:nvPr/>
        </p:nvSpPr>
        <p:spPr>
          <a:xfrm>
            <a:off x="381000" y="6191460"/>
            <a:ext cx="7315200" cy="646331"/>
          </a:xfrm>
          <a:prstGeom prst="rect">
            <a:avLst/>
          </a:prstGeom>
          <a:noFill/>
        </p:spPr>
        <p:txBody>
          <a:bodyPr wrap="square">
            <a:spAutoFit/>
          </a:bodyPr>
          <a:lstStyle/>
          <a:p>
            <a:r>
              <a:rPr lang="en-GB" dirty="0">
                <a:hlinkClick r:id="rId4"/>
              </a:rPr>
              <a:t>https://www.geeksforgeeks.org/what-is-pseudocode-a-complete-tutorial/</a:t>
            </a:r>
            <a:endParaRPr lang="en-GB" dirty="0"/>
          </a:p>
          <a:p>
            <a:endParaRPr lang="en-GB" dirty="0"/>
          </a:p>
        </p:txBody>
      </p:sp>
      <p:pic>
        <p:nvPicPr>
          <p:cNvPr id="5" name="Picture 4">
            <a:extLst>
              <a:ext uri="{FF2B5EF4-FFF2-40B4-BE49-F238E27FC236}">
                <a16:creationId xmlns:a16="http://schemas.microsoft.com/office/drawing/2014/main" id="{7274ED80-3A32-CAA0-73E0-DC98069AED6F}"/>
              </a:ext>
            </a:extLst>
          </p:cNvPr>
          <p:cNvPicPr>
            <a:picLocks noChangeAspect="1"/>
          </p:cNvPicPr>
          <p:nvPr/>
        </p:nvPicPr>
        <p:blipFill>
          <a:blip r:embed="rId5"/>
          <a:stretch>
            <a:fillRect/>
          </a:stretch>
        </p:blipFill>
        <p:spPr>
          <a:xfrm>
            <a:off x="0" y="1445537"/>
            <a:ext cx="9144000" cy="4345663"/>
          </a:xfrm>
          <a:prstGeom prst="rect">
            <a:avLst/>
          </a:prstGeom>
        </p:spPr>
      </p:pic>
      <p:pic>
        <p:nvPicPr>
          <p:cNvPr id="11" name="Audio 10">
            <a:hlinkClick r:id="" action="ppaction://media"/>
            <a:extLst>
              <a:ext uri="{FF2B5EF4-FFF2-40B4-BE49-F238E27FC236}">
                <a16:creationId xmlns:a16="http://schemas.microsoft.com/office/drawing/2014/main" id="{D5C023B4-3FFA-36C3-54EE-C9BE60920F0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749595717"/>
      </p:ext>
    </p:extLst>
  </p:cSld>
  <p:clrMapOvr>
    <a:masterClrMapping/>
  </p:clrMapOvr>
  <mc:AlternateContent xmlns:mc="http://schemas.openxmlformats.org/markup-compatibility/2006">
    <mc:Choice xmlns:p14="http://schemas.microsoft.com/office/powerpoint/2010/main" Requires="p14">
      <p:transition spd="slow" p14:dur="2000" advTm="34412"/>
    </mc:Choice>
    <mc:Fallback>
      <p:transition spd="slow" advTm="34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7005" y="6556692"/>
            <a:ext cx="1012825" cy="243204"/>
          </a:xfrm>
          <a:prstGeom prst="rect">
            <a:avLst/>
          </a:prstGeom>
        </p:spPr>
        <p:txBody>
          <a:bodyPr vert="horz" wrap="square" lIns="0" tIns="15875" rIns="0" bIns="0" rtlCol="0">
            <a:spAutoFit/>
          </a:bodyPr>
          <a:lstStyle/>
          <a:p>
            <a:pPr marL="12700">
              <a:lnSpc>
                <a:spcPct val="100000"/>
              </a:lnSpc>
              <a:spcBef>
                <a:spcPts val="125"/>
              </a:spcBef>
            </a:pPr>
            <a:r>
              <a:rPr sz="1400" spc="-10" dirty="0">
                <a:latin typeface="Calibri"/>
                <a:cs typeface="Calibri"/>
              </a:rPr>
              <a:t>abertay.ac.uk</a:t>
            </a:r>
            <a:endParaRPr sz="1400">
              <a:latin typeface="Calibri"/>
              <a:cs typeface="Calibri"/>
            </a:endParaRPr>
          </a:p>
        </p:txBody>
      </p:sp>
      <p:sp>
        <p:nvSpPr>
          <p:cNvPr id="3" name="object 3"/>
          <p:cNvSpPr/>
          <p:nvPr/>
        </p:nvSpPr>
        <p:spPr>
          <a:xfrm>
            <a:off x="742950" y="5381625"/>
            <a:ext cx="677545" cy="0"/>
          </a:xfrm>
          <a:custGeom>
            <a:avLst/>
            <a:gdLst/>
            <a:ahLst/>
            <a:cxnLst/>
            <a:rect l="l" t="t" r="r" b="b"/>
            <a:pathLst>
              <a:path w="677544">
                <a:moveTo>
                  <a:pt x="0" y="0"/>
                </a:moveTo>
                <a:lnTo>
                  <a:pt x="677291" y="0"/>
                </a:lnTo>
              </a:path>
            </a:pathLst>
          </a:custGeom>
          <a:ln w="57150">
            <a:solidFill>
              <a:srgbClr val="FFFFFF"/>
            </a:solidFill>
          </a:ln>
        </p:spPr>
        <p:txBody>
          <a:bodyPr wrap="square" lIns="0" tIns="0" rIns="0" bIns="0" rtlCol="0"/>
          <a:lstStyle/>
          <a:p>
            <a:endParaRPr/>
          </a:p>
        </p:txBody>
      </p:sp>
      <p:sp>
        <p:nvSpPr>
          <p:cNvPr id="4" name="object 4"/>
          <p:cNvSpPr txBox="1"/>
          <p:nvPr/>
        </p:nvSpPr>
        <p:spPr>
          <a:xfrm>
            <a:off x="708025" y="5582602"/>
            <a:ext cx="848994" cy="335280"/>
          </a:xfrm>
          <a:prstGeom prst="rect">
            <a:avLst/>
          </a:prstGeom>
        </p:spPr>
        <p:txBody>
          <a:bodyPr vert="horz" wrap="square" lIns="0" tIns="16510" rIns="0" bIns="0" rtlCol="0">
            <a:spAutoFit/>
          </a:bodyPr>
          <a:lstStyle/>
          <a:p>
            <a:pPr marL="12700">
              <a:lnSpc>
                <a:spcPct val="100000"/>
              </a:lnSpc>
              <a:spcBef>
                <a:spcPts val="130"/>
              </a:spcBef>
            </a:pPr>
            <a:r>
              <a:rPr sz="2000" spc="-10" dirty="0">
                <a:solidFill>
                  <a:srgbClr val="FFFFFF"/>
                </a:solidFill>
                <a:latin typeface="Calibri"/>
                <a:cs typeface="Calibri"/>
              </a:rPr>
              <a:t>Abertay</a:t>
            </a:r>
            <a:endParaRPr sz="2000">
              <a:latin typeface="Calibri"/>
              <a:cs typeface="Calibri"/>
            </a:endParaRPr>
          </a:p>
        </p:txBody>
      </p:sp>
      <p:sp>
        <p:nvSpPr>
          <p:cNvPr id="5" name="object 5"/>
          <p:cNvSpPr txBox="1">
            <a:spLocks noGrp="1"/>
          </p:cNvSpPr>
          <p:nvPr>
            <p:ph type="ctrTitle"/>
          </p:nvPr>
        </p:nvSpPr>
        <p:spPr>
          <a:xfrm>
            <a:off x="2362200" y="2928542"/>
            <a:ext cx="4724400" cy="1000915"/>
          </a:xfrm>
          <a:prstGeom prst="rect">
            <a:avLst/>
          </a:prstGeom>
        </p:spPr>
        <p:txBody>
          <a:bodyPr vert="horz" wrap="square" lIns="0" tIns="15875" rIns="0" bIns="0" rtlCol="0">
            <a:spAutoFit/>
          </a:bodyPr>
          <a:lstStyle/>
          <a:p>
            <a:pPr marL="1108710">
              <a:lnSpc>
                <a:spcPct val="100000"/>
              </a:lnSpc>
              <a:spcBef>
                <a:spcPts val="125"/>
              </a:spcBef>
            </a:pPr>
            <a:r>
              <a:rPr lang="en-GB" sz="3200" b="1" spc="-20" dirty="0">
                <a:solidFill>
                  <a:srgbClr val="FFFFFF"/>
                </a:solidFill>
              </a:rPr>
              <a:t>Multiple Tables in a </a:t>
            </a:r>
            <a:br>
              <a:rPr lang="en-GB" sz="3200" b="1" spc="-20" dirty="0">
                <a:solidFill>
                  <a:srgbClr val="FFFFFF"/>
                </a:solidFill>
              </a:rPr>
            </a:br>
            <a:r>
              <a:rPr lang="en-GB" sz="3200" b="1" spc="-20" dirty="0">
                <a:solidFill>
                  <a:srgbClr val="FFFFFF"/>
                </a:solidFill>
              </a:rPr>
              <a:t>Database</a:t>
            </a:r>
            <a:endParaRPr sz="3200" dirty="0">
              <a:latin typeface="Calibri"/>
              <a:cs typeface="Calibri"/>
            </a:endParaRPr>
          </a:p>
        </p:txBody>
      </p:sp>
      <p:pic>
        <p:nvPicPr>
          <p:cNvPr id="8" name="Audio 7">
            <a:hlinkClick r:id="" action="ppaction://media"/>
            <a:extLst>
              <a:ext uri="{FF2B5EF4-FFF2-40B4-BE49-F238E27FC236}">
                <a16:creationId xmlns:a16="http://schemas.microsoft.com/office/drawing/2014/main" id="{9C44F223-E2F8-79B7-E927-C6A895A8208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287631979"/>
      </p:ext>
    </p:extLst>
  </p:cSld>
  <p:clrMapOvr>
    <a:masterClrMapping/>
  </p:clrMapOvr>
  <mc:AlternateContent xmlns:mc="http://schemas.openxmlformats.org/markup-compatibility/2006">
    <mc:Choice xmlns:p14="http://schemas.microsoft.com/office/powerpoint/2010/main" Requires="p14">
      <p:transition spd="slow" p14:dur="2000" advTm="25981"/>
    </mc:Choice>
    <mc:Fallback>
      <p:transition spd="slow" advTm="25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Multiple Tables </a:t>
            </a:r>
            <a:endParaRPr lang="en-US" sz="3304" dirty="0">
              <a:solidFill>
                <a:srgbClr val="000000"/>
              </a:solidFill>
              <a:latin typeface="Calibri (MS) Light"/>
            </a:endParaRPr>
          </a:p>
        </p:txBody>
      </p:sp>
      <p:graphicFrame>
        <p:nvGraphicFramePr>
          <p:cNvPr id="8" name="Table 7">
            <a:extLst>
              <a:ext uri="{FF2B5EF4-FFF2-40B4-BE49-F238E27FC236}">
                <a16:creationId xmlns:a16="http://schemas.microsoft.com/office/drawing/2014/main" id="{A13103F2-0CDE-18A6-9DA1-D9835AD92FCD}"/>
              </a:ext>
            </a:extLst>
          </p:cNvPr>
          <p:cNvGraphicFramePr>
            <a:graphicFrameLocks noGrp="1"/>
          </p:cNvGraphicFramePr>
          <p:nvPr>
            <p:extLst>
              <p:ext uri="{D42A27DB-BD31-4B8C-83A1-F6EECF244321}">
                <p14:modId xmlns:p14="http://schemas.microsoft.com/office/powerpoint/2010/main" val="3547945302"/>
              </p:ext>
            </p:extLst>
          </p:nvPr>
        </p:nvGraphicFramePr>
        <p:xfrm>
          <a:off x="511387" y="1574800"/>
          <a:ext cx="2191174" cy="1483360"/>
        </p:xfrm>
        <a:graphic>
          <a:graphicData uri="http://schemas.openxmlformats.org/drawingml/2006/table">
            <a:tbl>
              <a:tblPr firstRow="1" bandRow="1">
                <a:tableStyleId>{5C22544A-7EE6-4342-B048-85BDC9FD1C3A}</a:tableStyleId>
              </a:tblPr>
              <a:tblGrid>
                <a:gridCol w="2191174">
                  <a:extLst>
                    <a:ext uri="{9D8B030D-6E8A-4147-A177-3AD203B41FA5}">
                      <a16:colId xmlns:a16="http://schemas.microsoft.com/office/drawing/2014/main" val="3779046462"/>
                    </a:ext>
                  </a:extLst>
                </a:gridCol>
              </a:tblGrid>
              <a:tr h="370840">
                <a:tc>
                  <a:txBody>
                    <a:bodyPr/>
                    <a:lstStyle/>
                    <a:p>
                      <a:r>
                        <a:rPr lang="en-GB" dirty="0"/>
                        <a:t>OrderedItems</a:t>
                      </a:r>
                    </a:p>
                  </a:txBody>
                  <a:tcPr>
                    <a:solidFill>
                      <a:schemeClr val="bg1">
                        <a:lumMod val="50000"/>
                      </a:schemeClr>
                    </a:solidFill>
                  </a:tcPr>
                </a:tc>
                <a:extLst>
                  <a:ext uri="{0D108BD9-81ED-4DB2-BD59-A6C34878D82A}">
                    <a16:rowId xmlns:a16="http://schemas.microsoft.com/office/drawing/2014/main" val="668924475"/>
                  </a:ext>
                </a:extLst>
              </a:tr>
              <a:tr h="370840">
                <a:tc>
                  <a:txBody>
                    <a:bodyPr/>
                    <a:lstStyle/>
                    <a:p>
                      <a:r>
                        <a:rPr lang="en-GB" dirty="0"/>
                        <a:t>orderID</a:t>
                      </a:r>
                    </a:p>
                  </a:txBody>
                  <a:tcPr>
                    <a:solidFill>
                      <a:schemeClr val="tx2">
                        <a:lumMod val="60000"/>
                        <a:lumOff val="40000"/>
                      </a:schemeClr>
                    </a:solidFill>
                  </a:tcPr>
                </a:tc>
                <a:extLst>
                  <a:ext uri="{0D108BD9-81ED-4DB2-BD59-A6C34878D82A}">
                    <a16:rowId xmlns:a16="http://schemas.microsoft.com/office/drawing/2014/main" val="2356956004"/>
                  </a:ext>
                </a:extLst>
              </a:tr>
              <a:tr h="370840">
                <a:tc>
                  <a:txBody>
                    <a:bodyPr/>
                    <a:lstStyle/>
                    <a:p>
                      <a:r>
                        <a:rPr lang="en-GB" dirty="0"/>
                        <a:t>itemID</a:t>
                      </a:r>
                    </a:p>
                  </a:txBody>
                  <a:tcPr>
                    <a:solidFill>
                      <a:schemeClr val="tx2">
                        <a:lumMod val="60000"/>
                        <a:lumOff val="40000"/>
                      </a:schemeClr>
                    </a:solidFill>
                  </a:tcPr>
                </a:tc>
                <a:extLst>
                  <a:ext uri="{0D108BD9-81ED-4DB2-BD59-A6C34878D82A}">
                    <a16:rowId xmlns:a16="http://schemas.microsoft.com/office/drawing/2014/main" val="156154375"/>
                  </a:ext>
                </a:extLst>
              </a:tr>
              <a:tr h="370840">
                <a:tc>
                  <a:txBody>
                    <a:bodyPr/>
                    <a:lstStyle/>
                    <a:p>
                      <a:r>
                        <a:rPr lang="en-GB" dirty="0"/>
                        <a:t>quantity</a:t>
                      </a:r>
                    </a:p>
                  </a:txBody>
                  <a:tcPr/>
                </a:tc>
                <a:extLst>
                  <a:ext uri="{0D108BD9-81ED-4DB2-BD59-A6C34878D82A}">
                    <a16:rowId xmlns:a16="http://schemas.microsoft.com/office/drawing/2014/main" val="1821980163"/>
                  </a:ext>
                </a:extLst>
              </a:tr>
            </a:tbl>
          </a:graphicData>
        </a:graphic>
      </p:graphicFrame>
      <p:graphicFrame>
        <p:nvGraphicFramePr>
          <p:cNvPr id="11" name="Table 10">
            <a:extLst>
              <a:ext uri="{FF2B5EF4-FFF2-40B4-BE49-F238E27FC236}">
                <a16:creationId xmlns:a16="http://schemas.microsoft.com/office/drawing/2014/main" id="{FDEC4B9D-8E5F-2F28-8F47-6AFB6B9A43C6}"/>
              </a:ext>
            </a:extLst>
          </p:cNvPr>
          <p:cNvGraphicFramePr>
            <a:graphicFrameLocks noGrp="1"/>
          </p:cNvGraphicFramePr>
          <p:nvPr>
            <p:extLst>
              <p:ext uri="{D42A27DB-BD31-4B8C-83A1-F6EECF244321}">
                <p14:modId xmlns:p14="http://schemas.microsoft.com/office/powerpoint/2010/main" val="3410061383"/>
              </p:ext>
            </p:extLst>
          </p:nvPr>
        </p:nvGraphicFramePr>
        <p:xfrm>
          <a:off x="6645486" y="1981200"/>
          <a:ext cx="2191174" cy="2225040"/>
        </p:xfrm>
        <a:graphic>
          <a:graphicData uri="http://schemas.openxmlformats.org/drawingml/2006/table">
            <a:tbl>
              <a:tblPr firstRow="1" bandRow="1">
                <a:tableStyleId>{5C22544A-7EE6-4342-B048-85BDC9FD1C3A}</a:tableStyleId>
              </a:tblPr>
              <a:tblGrid>
                <a:gridCol w="2191174">
                  <a:extLst>
                    <a:ext uri="{9D8B030D-6E8A-4147-A177-3AD203B41FA5}">
                      <a16:colId xmlns:a16="http://schemas.microsoft.com/office/drawing/2014/main" val="3779046462"/>
                    </a:ext>
                  </a:extLst>
                </a:gridCol>
              </a:tblGrid>
              <a:tr h="370840">
                <a:tc>
                  <a:txBody>
                    <a:bodyPr/>
                    <a:lstStyle/>
                    <a:p>
                      <a:r>
                        <a:rPr lang="en-GB" dirty="0"/>
                        <a:t>Users</a:t>
                      </a:r>
                    </a:p>
                  </a:txBody>
                  <a:tcPr>
                    <a:solidFill>
                      <a:schemeClr val="bg1">
                        <a:lumMod val="50000"/>
                      </a:schemeClr>
                    </a:solidFill>
                  </a:tcPr>
                </a:tc>
                <a:extLst>
                  <a:ext uri="{0D108BD9-81ED-4DB2-BD59-A6C34878D82A}">
                    <a16:rowId xmlns:a16="http://schemas.microsoft.com/office/drawing/2014/main" val="668924475"/>
                  </a:ext>
                </a:extLst>
              </a:tr>
              <a:tr h="370840">
                <a:tc>
                  <a:txBody>
                    <a:bodyPr/>
                    <a:lstStyle/>
                    <a:p>
                      <a:r>
                        <a:rPr lang="en-GB" dirty="0"/>
                        <a:t>userID</a:t>
                      </a:r>
                    </a:p>
                  </a:txBody>
                  <a:tcPr>
                    <a:solidFill>
                      <a:schemeClr val="tx2">
                        <a:lumMod val="60000"/>
                        <a:lumOff val="40000"/>
                      </a:schemeClr>
                    </a:solidFill>
                  </a:tcPr>
                </a:tc>
                <a:extLst>
                  <a:ext uri="{0D108BD9-81ED-4DB2-BD59-A6C34878D82A}">
                    <a16:rowId xmlns:a16="http://schemas.microsoft.com/office/drawing/2014/main" val="2356956004"/>
                  </a:ext>
                </a:extLst>
              </a:tr>
              <a:tr h="370840">
                <a:tc>
                  <a:txBody>
                    <a:bodyPr/>
                    <a:lstStyle/>
                    <a:p>
                      <a:r>
                        <a:rPr lang="en-GB" dirty="0"/>
                        <a:t>userRank</a:t>
                      </a:r>
                    </a:p>
                  </a:txBody>
                  <a:tcPr/>
                </a:tc>
                <a:extLst>
                  <a:ext uri="{0D108BD9-81ED-4DB2-BD59-A6C34878D82A}">
                    <a16:rowId xmlns:a16="http://schemas.microsoft.com/office/drawing/2014/main" val="1821980163"/>
                  </a:ext>
                </a:extLst>
              </a:tr>
              <a:tr h="370840">
                <a:tc>
                  <a:txBody>
                    <a:bodyPr/>
                    <a:lstStyle/>
                    <a:p>
                      <a:r>
                        <a:rPr lang="en-GB" dirty="0"/>
                        <a:t>userEmail</a:t>
                      </a:r>
                    </a:p>
                  </a:txBody>
                  <a:tcPr/>
                </a:tc>
                <a:extLst>
                  <a:ext uri="{0D108BD9-81ED-4DB2-BD59-A6C34878D82A}">
                    <a16:rowId xmlns:a16="http://schemas.microsoft.com/office/drawing/2014/main" val="4194218135"/>
                  </a:ext>
                </a:extLst>
              </a:tr>
              <a:tr h="370840">
                <a:tc>
                  <a:txBody>
                    <a:bodyPr/>
                    <a:lstStyle/>
                    <a:p>
                      <a:r>
                        <a:rPr lang="en-GB" dirty="0"/>
                        <a:t>userPassword</a:t>
                      </a:r>
                    </a:p>
                  </a:txBody>
                  <a:tcPr/>
                </a:tc>
                <a:extLst>
                  <a:ext uri="{0D108BD9-81ED-4DB2-BD59-A6C34878D82A}">
                    <a16:rowId xmlns:a16="http://schemas.microsoft.com/office/drawing/2014/main" val="1721178940"/>
                  </a:ext>
                </a:extLst>
              </a:tr>
              <a:tr h="370840">
                <a:tc>
                  <a:txBody>
                    <a:bodyPr/>
                    <a:lstStyle/>
                    <a:p>
                      <a:r>
                        <a:rPr lang="en-GB" dirty="0"/>
                        <a:t>userJoiningDate</a:t>
                      </a:r>
                    </a:p>
                  </a:txBody>
                  <a:tcPr/>
                </a:tc>
                <a:extLst>
                  <a:ext uri="{0D108BD9-81ED-4DB2-BD59-A6C34878D82A}">
                    <a16:rowId xmlns:a16="http://schemas.microsoft.com/office/drawing/2014/main" val="1409479838"/>
                  </a:ext>
                </a:extLst>
              </a:tr>
            </a:tbl>
          </a:graphicData>
        </a:graphic>
      </p:graphicFrame>
      <p:graphicFrame>
        <p:nvGraphicFramePr>
          <p:cNvPr id="12" name="Table 11">
            <a:extLst>
              <a:ext uri="{FF2B5EF4-FFF2-40B4-BE49-F238E27FC236}">
                <a16:creationId xmlns:a16="http://schemas.microsoft.com/office/drawing/2014/main" id="{36A4849D-C52B-7F4B-F0A9-12EB7304B5D4}"/>
              </a:ext>
            </a:extLst>
          </p:cNvPr>
          <p:cNvGraphicFramePr>
            <a:graphicFrameLocks noGrp="1"/>
          </p:cNvGraphicFramePr>
          <p:nvPr>
            <p:extLst>
              <p:ext uri="{D42A27DB-BD31-4B8C-83A1-F6EECF244321}">
                <p14:modId xmlns:p14="http://schemas.microsoft.com/office/powerpoint/2010/main" val="1179739436"/>
              </p:ext>
            </p:extLst>
          </p:nvPr>
        </p:nvGraphicFramePr>
        <p:xfrm>
          <a:off x="517314" y="3429000"/>
          <a:ext cx="2191174" cy="1854200"/>
        </p:xfrm>
        <a:graphic>
          <a:graphicData uri="http://schemas.openxmlformats.org/drawingml/2006/table">
            <a:tbl>
              <a:tblPr firstRow="1" bandRow="1">
                <a:tableStyleId>{5C22544A-7EE6-4342-B048-85BDC9FD1C3A}</a:tableStyleId>
              </a:tblPr>
              <a:tblGrid>
                <a:gridCol w="2191174">
                  <a:extLst>
                    <a:ext uri="{9D8B030D-6E8A-4147-A177-3AD203B41FA5}">
                      <a16:colId xmlns:a16="http://schemas.microsoft.com/office/drawing/2014/main" val="3779046462"/>
                    </a:ext>
                  </a:extLst>
                </a:gridCol>
              </a:tblGrid>
              <a:tr h="370840">
                <a:tc>
                  <a:txBody>
                    <a:bodyPr/>
                    <a:lstStyle/>
                    <a:p>
                      <a:r>
                        <a:rPr lang="en-GB" dirty="0"/>
                        <a:t>Items</a:t>
                      </a:r>
                    </a:p>
                  </a:txBody>
                  <a:tcPr>
                    <a:solidFill>
                      <a:schemeClr val="bg1">
                        <a:lumMod val="50000"/>
                      </a:schemeClr>
                    </a:solidFill>
                  </a:tcPr>
                </a:tc>
                <a:extLst>
                  <a:ext uri="{0D108BD9-81ED-4DB2-BD59-A6C34878D82A}">
                    <a16:rowId xmlns:a16="http://schemas.microsoft.com/office/drawing/2014/main" val="668924475"/>
                  </a:ext>
                </a:extLst>
              </a:tr>
              <a:tr h="370840">
                <a:tc>
                  <a:txBody>
                    <a:bodyPr/>
                    <a:lstStyle/>
                    <a:p>
                      <a:r>
                        <a:rPr lang="en-GB" dirty="0"/>
                        <a:t>itemID</a:t>
                      </a:r>
                    </a:p>
                  </a:txBody>
                  <a:tcPr>
                    <a:solidFill>
                      <a:schemeClr val="tx2">
                        <a:lumMod val="60000"/>
                        <a:lumOff val="40000"/>
                      </a:schemeClr>
                    </a:solidFill>
                  </a:tcPr>
                </a:tc>
                <a:extLst>
                  <a:ext uri="{0D108BD9-81ED-4DB2-BD59-A6C34878D82A}">
                    <a16:rowId xmlns:a16="http://schemas.microsoft.com/office/drawing/2014/main" val="2356956004"/>
                  </a:ext>
                </a:extLst>
              </a:tr>
              <a:tr h="370840">
                <a:tc>
                  <a:txBody>
                    <a:bodyPr/>
                    <a:lstStyle/>
                    <a:p>
                      <a:r>
                        <a:rPr lang="en-GB" dirty="0"/>
                        <a:t>itemName</a:t>
                      </a:r>
                    </a:p>
                  </a:txBody>
                  <a:tcPr/>
                </a:tc>
                <a:extLst>
                  <a:ext uri="{0D108BD9-81ED-4DB2-BD59-A6C34878D82A}">
                    <a16:rowId xmlns:a16="http://schemas.microsoft.com/office/drawing/2014/main" val="1821980163"/>
                  </a:ext>
                </a:extLst>
              </a:tr>
              <a:tr h="370840">
                <a:tc>
                  <a:txBody>
                    <a:bodyPr/>
                    <a:lstStyle/>
                    <a:p>
                      <a:r>
                        <a:rPr lang="en-GB" dirty="0"/>
                        <a:t>itemImage</a:t>
                      </a:r>
                    </a:p>
                  </a:txBody>
                  <a:tcPr/>
                </a:tc>
                <a:extLst>
                  <a:ext uri="{0D108BD9-81ED-4DB2-BD59-A6C34878D82A}">
                    <a16:rowId xmlns:a16="http://schemas.microsoft.com/office/drawing/2014/main" val="4194218135"/>
                  </a:ext>
                </a:extLst>
              </a:tr>
              <a:tr h="370840">
                <a:tc>
                  <a:txBody>
                    <a:bodyPr/>
                    <a:lstStyle/>
                    <a:p>
                      <a:r>
                        <a:rPr lang="en-GB" dirty="0"/>
                        <a:t>itemCost</a:t>
                      </a:r>
                    </a:p>
                  </a:txBody>
                  <a:tcPr/>
                </a:tc>
                <a:extLst>
                  <a:ext uri="{0D108BD9-81ED-4DB2-BD59-A6C34878D82A}">
                    <a16:rowId xmlns:a16="http://schemas.microsoft.com/office/drawing/2014/main" val="1721178940"/>
                  </a:ext>
                </a:extLst>
              </a:tr>
            </a:tbl>
          </a:graphicData>
        </a:graphic>
      </p:graphicFrame>
      <p:graphicFrame>
        <p:nvGraphicFramePr>
          <p:cNvPr id="14" name="Table 13">
            <a:extLst>
              <a:ext uri="{FF2B5EF4-FFF2-40B4-BE49-F238E27FC236}">
                <a16:creationId xmlns:a16="http://schemas.microsoft.com/office/drawing/2014/main" id="{3509FF66-51A2-4ABE-8FB7-B99C66EFEBD6}"/>
              </a:ext>
            </a:extLst>
          </p:cNvPr>
          <p:cNvGraphicFramePr>
            <a:graphicFrameLocks noGrp="1"/>
          </p:cNvGraphicFramePr>
          <p:nvPr>
            <p:extLst>
              <p:ext uri="{D42A27DB-BD31-4B8C-83A1-F6EECF244321}">
                <p14:modId xmlns:p14="http://schemas.microsoft.com/office/powerpoint/2010/main" val="3309585419"/>
              </p:ext>
            </p:extLst>
          </p:nvPr>
        </p:nvGraphicFramePr>
        <p:xfrm>
          <a:off x="3581400" y="1981200"/>
          <a:ext cx="2191174" cy="2590800"/>
        </p:xfrm>
        <a:graphic>
          <a:graphicData uri="http://schemas.openxmlformats.org/drawingml/2006/table">
            <a:tbl>
              <a:tblPr firstRow="1" bandRow="1">
                <a:tableStyleId>{5C22544A-7EE6-4342-B048-85BDC9FD1C3A}</a:tableStyleId>
              </a:tblPr>
              <a:tblGrid>
                <a:gridCol w="2191174">
                  <a:extLst>
                    <a:ext uri="{9D8B030D-6E8A-4147-A177-3AD203B41FA5}">
                      <a16:colId xmlns:a16="http://schemas.microsoft.com/office/drawing/2014/main" val="3779046462"/>
                    </a:ext>
                  </a:extLst>
                </a:gridCol>
              </a:tblGrid>
              <a:tr h="181091">
                <a:tc>
                  <a:txBody>
                    <a:bodyPr/>
                    <a:lstStyle/>
                    <a:p>
                      <a:r>
                        <a:rPr lang="en-GB" dirty="0"/>
                        <a:t>Orders</a:t>
                      </a:r>
                    </a:p>
                  </a:txBody>
                  <a:tcPr>
                    <a:solidFill>
                      <a:schemeClr val="bg1">
                        <a:lumMod val="50000"/>
                      </a:schemeClr>
                    </a:solidFill>
                  </a:tcPr>
                </a:tc>
                <a:extLst>
                  <a:ext uri="{0D108BD9-81ED-4DB2-BD59-A6C34878D82A}">
                    <a16:rowId xmlns:a16="http://schemas.microsoft.com/office/drawing/2014/main" val="668924475"/>
                  </a:ext>
                </a:extLst>
              </a:tr>
              <a:tr h="370840">
                <a:tc>
                  <a:txBody>
                    <a:bodyPr/>
                    <a:lstStyle/>
                    <a:p>
                      <a:r>
                        <a:rPr lang="en-GB" dirty="0"/>
                        <a:t>userID</a:t>
                      </a:r>
                    </a:p>
                  </a:txBody>
                  <a:tcPr>
                    <a:solidFill>
                      <a:schemeClr val="tx2">
                        <a:lumMod val="60000"/>
                        <a:lumOff val="40000"/>
                      </a:schemeClr>
                    </a:solidFill>
                  </a:tcPr>
                </a:tc>
                <a:extLst>
                  <a:ext uri="{0D108BD9-81ED-4DB2-BD59-A6C34878D82A}">
                    <a16:rowId xmlns:a16="http://schemas.microsoft.com/office/drawing/2014/main" val="2356956004"/>
                  </a:ext>
                </a:extLst>
              </a:tr>
              <a:tr h="370840">
                <a:tc>
                  <a:txBody>
                    <a:bodyPr/>
                    <a:lstStyle/>
                    <a:p>
                      <a:r>
                        <a:rPr lang="en-GB" dirty="0"/>
                        <a:t>orderID</a:t>
                      </a:r>
                    </a:p>
                  </a:txBody>
                  <a:tcPr>
                    <a:solidFill>
                      <a:schemeClr val="tx2">
                        <a:lumMod val="60000"/>
                        <a:lumOff val="40000"/>
                      </a:schemeClr>
                    </a:solidFill>
                  </a:tcPr>
                </a:tc>
                <a:extLst>
                  <a:ext uri="{0D108BD9-81ED-4DB2-BD59-A6C34878D82A}">
                    <a16:rowId xmlns:a16="http://schemas.microsoft.com/office/drawing/2014/main" val="156154375"/>
                  </a:ext>
                </a:extLst>
              </a:tr>
              <a:tr h="370840">
                <a:tc>
                  <a:txBody>
                    <a:bodyPr/>
                    <a:lstStyle/>
                    <a:p>
                      <a:r>
                        <a:rPr lang="en-GB" dirty="0"/>
                        <a:t>orderDate</a:t>
                      </a:r>
                    </a:p>
                  </a:txBody>
                  <a:tcPr/>
                </a:tc>
                <a:extLst>
                  <a:ext uri="{0D108BD9-81ED-4DB2-BD59-A6C34878D82A}">
                    <a16:rowId xmlns:a16="http://schemas.microsoft.com/office/drawing/2014/main" val="1821980163"/>
                  </a:ext>
                </a:extLst>
              </a:tr>
              <a:tr h="370840">
                <a:tc>
                  <a:txBody>
                    <a:bodyPr/>
                    <a:lstStyle/>
                    <a:p>
                      <a:r>
                        <a:rPr lang="en-GB" dirty="0"/>
                        <a:t>orderStatus</a:t>
                      </a:r>
                    </a:p>
                  </a:txBody>
                  <a:tcPr/>
                </a:tc>
                <a:extLst>
                  <a:ext uri="{0D108BD9-81ED-4DB2-BD59-A6C34878D82A}">
                    <a16:rowId xmlns:a16="http://schemas.microsoft.com/office/drawing/2014/main" val="4267659439"/>
                  </a:ext>
                </a:extLst>
              </a:tr>
              <a:tr h="370840">
                <a:tc>
                  <a:txBody>
                    <a:bodyPr/>
                    <a:lstStyle/>
                    <a:p>
                      <a:r>
                        <a:rPr lang="en-GB" dirty="0"/>
                        <a:t>deliveryAddress</a:t>
                      </a:r>
                    </a:p>
                  </a:txBody>
                  <a:tcPr/>
                </a:tc>
                <a:extLst>
                  <a:ext uri="{0D108BD9-81ED-4DB2-BD59-A6C34878D82A}">
                    <a16:rowId xmlns:a16="http://schemas.microsoft.com/office/drawing/2014/main" val="685500402"/>
                  </a:ext>
                </a:extLst>
              </a:tr>
              <a:tr h="370840">
                <a:tc>
                  <a:txBody>
                    <a:bodyPr/>
                    <a:lstStyle/>
                    <a:p>
                      <a:r>
                        <a:rPr lang="en-GB" dirty="0"/>
                        <a:t>totalCost</a:t>
                      </a:r>
                    </a:p>
                  </a:txBody>
                  <a:tcPr/>
                </a:tc>
                <a:extLst>
                  <a:ext uri="{0D108BD9-81ED-4DB2-BD59-A6C34878D82A}">
                    <a16:rowId xmlns:a16="http://schemas.microsoft.com/office/drawing/2014/main" val="4126728591"/>
                  </a:ext>
                </a:extLst>
              </a:tr>
            </a:tbl>
          </a:graphicData>
        </a:graphic>
      </p:graphicFrame>
      <p:pic>
        <p:nvPicPr>
          <p:cNvPr id="4" name="Audio 3">
            <a:hlinkClick r:id="" action="ppaction://media"/>
            <a:extLst>
              <a:ext uri="{FF2B5EF4-FFF2-40B4-BE49-F238E27FC236}">
                <a16:creationId xmlns:a16="http://schemas.microsoft.com/office/drawing/2014/main" id="{B768B8C0-C5B6-597E-210F-1C1FC77EE5F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106523586"/>
      </p:ext>
    </p:extLst>
  </p:cSld>
  <p:clrMapOvr>
    <a:masterClrMapping/>
  </p:clrMapOvr>
  <mc:AlternateContent xmlns:mc="http://schemas.openxmlformats.org/markup-compatibility/2006">
    <mc:Choice xmlns:p14="http://schemas.microsoft.com/office/powerpoint/2010/main" Requires="p14">
      <p:transition spd="slow" p14:dur="2000" advTm="43157"/>
    </mc:Choice>
    <mc:Fallback>
      <p:transition spd="slow" advTm="43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737" x="292100" y="6438900"/>
          <p14:tracePt t="2745" x="482600" y="6375400"/>
          <p14:tracePt t="2751" x="673100" y="6324600"/>
          <p14:tracePt t="2764" x="857250" y="6273800"/>
          <p14:tracePt t="2785" x="1409700" y="6127750"/>
          <p14:tracePt t="2799" x="1752600" y="6038850"/>
          <p14:tracePt t="2813" x="1924050" y="5981700"/>
          <p14:tracePt t="2834" x="2520950" y="5835650"/>
          <p14:tracePt t="2848" x="2959100" y="5702300"/>
          <p14:tracePt t="2869" x="3473450" y="5549900"/>
          <p14:tracePt t="2882" x="4089400" y="5378450"/>
          <p14:tracePt t="2896" x="4845050" y="5168900"/>
          <p14:tracePt t="2917" x="5600700" y="4959350"/>
          <p14:tracePt t="2931" x="6229350" y="4800600"/>
          <p14:tracePt t="2952" x="6769100" y="4692650"/>
          <p14:tracePt t="2966" x="7181850" y="4641850"/>
          <p14:tracePt t="2980" x="7556500" y="4622800"/>
          <p14:tracePt t="3001" x="7924800" y="4622800"/>
          <p14:tracePt t="3014" x="8096250" y="4648200"/>
          <p14:tracePt t="3036" x="8242300" y="4686300"/>
          <p14:tracePt t="3049" x="8356600" y="4711700"/>
          <p14:tracePt t="3063" x="8483600" y="4737100"/>
          <p14:tracePt t="3084" x="8629650" y="4781550"/>
          <p14:tracePt t="3098" x="8782050" y="4819650"/>
          <p14:tracePt t="3119" x="8890000" y="4845050"/>
          <p14:tracePt t="3132" x="8959850" y="4845050"/>
          <p14:tracePt t="3146" x="8978900" y="4845050"/>
          <p14:tracePt t="3167" x="9004300" y="4832350"/>
          <p14:tracePt t="3181" x="9042400" y="4800600"/>
          <p14:tracePt t="3202" x="9061450" y="4787900"/>
          <p14:tracePt t="3216" x="9061450" y="4775200"/>
          <p14:tracePt t="3237" x="9048750" y="4762500"/>
          <p14:tracePt t="3251" x="9004300" y="4737100"/>
          <p14:tracePt t="3265" x="8985250" y="4699000"/>
          <p14:tracePt t="3285" x="8985250" y="4641850"/>
          <p14:tracePt t="3299" x="8959850" y="4591050"/>
          <p14:tracePt t="3320" x="8934450" y="4495800"/>
          <p14:tracePt t="3334" x="8909050" y="4394200"/>
          <p14:tracePt t="3347" x="8864600" y="4311650"/>
          <p14:tracePt t="3369" x="8788400" y="4216400"/>
          <p14:tracePt t="3383" x="8712200" y="4178300"/>
          <p14:tracePt t="3403" x="8655050" y="4165600"/>
          <p14:tracePt t="3417" x="8585200" y="4165600"/>
          <p14:tracePt t="3431" x="8502650" y="4171950"/>
          <p14:tracePt t="3452" x="8382000" y="4203700"/>
          <p14:tracePt t="3466" x="8248650" y="4235450"/>
          <p14:tracePt t="3487" x="8102600" y="4267200"/>
          <p14:tracePt t="3501" x="7994650" y="4305300"/>
          <p14:tracePt t="3514" x="7810500" y="4356100"/>
          <p14:tracePt t="3535" x="7747000" y="4381500"/>
          <p14:tracePt t="3549" x="7632700" y="4413250"/>
          <p14:tracePt t="3570" x="7448550" y="4451350"/>
          <p14:tracePt t="3584" x="7404100" y="4451350"/>
          <p14:tracePt t="3598" x="7385050" y="4451350"/>
          <p14:tracePt t="3618" x="7378700" y="4451350"/>
          <p14:tracePt t="3633" x="7385050" y="4451350"/>
          <p14:tracePt t="3653" x="7404100" y="4445000"/>
          <p14:tracePt t="3667" x="7442200" y="4438650"/>
          <p14:tracePt t="3681" x="7531100" y="4419600"/>
          <p14:tracePt t="3702" x="7651750" y="4413250"/>
          <p14:tracePt t="3716" x="7778750" y="4413250"/>
          <p14:tracePt t="3737" x="7943850" y="4413250"/>
          <p14:tracePt t="3750" x="7994650" y="4413250"/>
          <p14:tracePt t="3765" x="8051800" y="4413250"/>
          <p14:tracePt t="3785" x="8058150" y="4413250"/>
          <p14:tracePt t="3801" x="8045450" y="4413250"/>
          <p14:tracePt t="3820" x="8013700" y="4413250"/>
          <p14:tracePt t="3834" x="7956550" y="4413250"/>
          <p14:tracePt t="3848" x="7899400" y="4413250"/>
          <p14:tracePt t="3869" x="7620000" y="4413250"/>
          <p14:tracePt t="3882" x="7359650" y="4413250"/>
          <p14:tracePt t="3903" x="7099300" y="4413250"/>
          <p14:tracePt t="3917" x="7035800" y="4413250"/>
          <p14:tracePt t="3931" x="7023100" y="4413250"/>
          <p14:tracePt t="3975" x="7042150" y="4413250"/>
          <p14:tracePt t="3985" x="7086600" y="4413250"/>
          <p14:tracePt t="3993" x="7143750" y="4413250"/>
          <p14:tracePt t="4000" x="7219950" y="4413250"/>
          <p14:tracePt t="4014" x="7302500" y="4413250"/>
          <p14:tracePt t="4035" x="7562850" y="4413250"/>
          <p14:tracePt t="4049" x="7721600" y="4413250"/>
          <p14:tracePt t="4070" x="7854950" y="4413250"/>
          <p14:tracePt t="4084" x="7912100" y="4413250"/>
          <p14:tracePt t="4098" x="7924800" y="4413250"/>
          <p14:tracePt t="4118" x="7899400" y="4419600"/>
          <p14:tracePt t="4132" x="7886700" y="4419600"/>
          <p14:tracePt t="4153" x="7766050" y="4400550"/>
          <p14:tracePt t="4167" x="7626350" y="4368800"/>
          <p14:tracePt t="4181" x="7550150" y="4343400"/>
          <p14:tracePt t="4202" x="7410450" y="4330700"/>
          <p14:tracePt t="4257" x="7423150" y="4330700"/>
          <p14:tracePt t="4263" x="7467600" y="4330700"/>
          <p14:tracePt t="4271" x="7531100" y="4330700"/>
          <p14:tracePt t="4279" x="7588250" y="4330700"/>
          <p14:tracePt t="4286" x="7664450" y="4330700"/>
          <p14:tracePt t="4299" x="7740650" y="4330700"/>
          <p14:tracePt t="4320" x="7937500" y="4318000"/>
          <p14:tracePt t="4334" x="7981950" y="4311650"/>
          <p14:tracePt t="4348" x="8020050" y="4305300"/>
          <p14:tracePt t="4377" x="8007350" y="4305300"/>
          <p14:tracePt t="4382" x="7975600" y="4305300"/>
          <p14:tracePt t="4403" x="7848600" y="4311650"/>
          <p14:tracePt t="4417" x="7708900" y="4343400"/>
          <p14:tracePt t="4431" x="7594600" y="4356100"/>
          <p14:tracePt t="4452" x="7581900" y="4368800"/>
          <p14:tracePt t="4497" x="7600950" y="4368800"/>
          <p14:tracePt t="4513" x="7639050" y="4368800"/>
          <p14:tracePt t="4521" x="7664450" y="4356100"/>
          <p14:tracePt t="4523" x="7683500" y="4349750"/>
          <p14:tracePt t="4537" x="7696200" y="4343400"/>
          <p14:tracePt t="4549" x="7715250" y="4343400"/>
          <p14:tracePt t="4570" x="7721600" y="4343400"/>
          <p14:tracePt t="7178" x="7715250" y="4343400"/>
          <p14:tracePt t="7193" x="7702550" y="4343400"/>
          <p14:tracePt t="7199" x="7696200" y="4349750"/>
          <p14:tracePt t="7202" x="7677150" y="4381500"/>
          <p14:tracePt t="7208" x="7651750" y="4400550"/>
          <p14:tracePt t="7223" x="7588250" y="4451350"/>
          <p14:tracePt t="7237" x="7531100" y="4489450"/>
          <p14:tracePt t="7251" x="7461250" y="4533900"/>
          <p14:tracePt t="7271" x="7391400" y="4591050"/>
          <p14:tracePt t="7285" x="7321550" y="4648200"/>
          <p14:tracePt t="7306" x="7207250" y="4718050"/>
          <p14:tracePt t="7320" x="7137400" y="4762500"/>
          <p14:tracePt t="7333" x="7105650" y="4787900"/>
          <p14:tracePt t="7354" x="7035800" y="4851400"/>
          <p14:tracePt t="7368" x="7004050" y="4876800"/>
          <p14:tracePt t="7390" x="6978650" y="4895850"/>
          <p14:tracePt t="7403" x="6965950" y="4921250"/>
          <p14:tracePt t="7417" x="6959600" y="4946650"/>
          <p14:tracePt t="7438" x="6959600" y="4965700"/>
          <p14:tracePt t="7452" x="6953250" y="4997450"/>
          <p14:tracePt t="7473" x="6927850" y="5060950"/>
          <p14:tracePt t="7487" x="6921500" y="5086350"/>
          <p14:tracePt t="7501" x="6908800" y="5111750"/>
          <p14:tracePt t="7522" x="6908800" y="5149850"/>
          <p14:tracePt t="7535" x="6902450" y="5168900"/>
          <p14:tracePt t="7556" x="6902450" y="5175250"/>
          <p14:tracePt t="7610" x="6915150" y="5175250"/>
          <p14:tracePt t="7625" x="6915150" y="5156200"/>
          <p14:tracePt t="7633" x="6921500" y="5130800"/>
          <p14:tracePt t="7639" x="6921500" y="5118100"/>
          <p14:tracePt t="7649" x="6921500" y="5086350"/>
          <p14:tracePt t="7657" x="6921500" y="5022850"/>
          <p14:tracePt t="7674" x="6902450" y="4870450"/>
          <p14:tracePt t="7688" x="6838950" y="4730750"/>
          <p14:tracePt t="7702" x="6794500" y="4660900"/>
          <p14:tracePt t="7723" x="6623050" y="4489450"/>
          <p14:tracePt t="7736" x="6457950" y="4400550"/>
          <p14:tracePt t="7758" x="6254750" y="4356100"/>
          <p14:tracePt t="7771" x="6083300" y="4349750"/>
          <p14:tracePt t="7785" x="6000750" y="4387850"/>
          <p14:tracePt t="7806" x="5969000" y="4476750"/>
          <p14:tracePt t="7820" x="5962650" y="4584700"/>
          <p14:tracePt t="7841" x="6013450" y="4794250"/>
          <p14:tracePt t="7855" x="6076950" y="4927600"/>
          <p14:tracePt t="7868" x="6108700" y="4991100"/>
          <p14:tracePt t="7889" x="6216650" y="5130800"/>
          <p14:tracePt t="7903" x="6305550" y="5181600"/>
          <p14:tracePt t="7924" x="6381750" y="5207000"/>
          <p14:tracePt t="7938" x="6470650" y="5213350"/>
          <p14:tracePt t="7952" x="6559550" y="5187950"/>
          <p14:tracePt t="7973" x="6642100" y="5130800"/>
          <p14:tracePt t="7986" x="6731000" y="5029200"/>
          <p14:tracePt t="8007" x="6813550" y="4895850"/>
          <p14:tracePt t="8021" x="6838950" y="4775200"/>
          <p14:tracePt t="8035" x="6826250" y="4641850"/>
          <p14:tracePt t="8056" x="6743700" y="4527550"/>
          <p14:tracePt t="8070" x="6604000" y="4438650"/>
          <p14:tracePt t="8091" x="6388100" y="4413250"/>
          <p14:tracePt t="8105" x="6280150" y="4432300"/>
          <p14:tracePt t="8118" x="6203950" y="4489450"/>
          <p14:tracePt t="8139" x="6165850" y="4584700"/>
          <p14:tracePt t="8153" x="6153150" y="4667250"/>
          <p14:tracePt t="8174" x="6197600" y="4775200"/>
          <p14:tracePt t="8188" x="6292850" y="4870450"/>
          <p14:tracePt t="8202" x="6432550" y="4927600"/>
          <p14:tracePt t="8223" x="6572250" y="4946650"/>
          <p14:tracePt t="8236" x="6711950" y="4946650"/>
          <p14:tracePt t="8257" x="6724650" y="4933950"/>
          <p14:tracePt t="8273" x="6718300" y="4921250"/>
          <p14:tracePt t="8285" x="6699250" y="4914900"/>
          <p14:tracePt t="8306" x="6635750" y="4914900"/>
          <p14:tracePt t="8320" x="6597650" y="4914900"/>
          <p14:tracePt t="8341" x="6546850" y="4914900"/>
          <p14:tracePt t="8354" x="6534150" y="4921250"/>
          <p14:tracePt t="8377" x="6521450" y="4927600"/>
          <p14:tracePt t="8389" x="6521450" y="4933950"/>
          <p14:tracePt t="8403" x="6521450" y="4946650"/>
          <p14:tracePt t="8424" x="6521450" y="4953000"/>
          <p14:tracePt t="8438" x="6508750" y="4965700"/>
          <p14:tracePt t="8452" x="6508750" y="4978400"/>
          <p14:tracePt t="8473" x="6508750" y="4991100"/>
          <p14:tracePt t="9306" x="6521450" y="4991100"/>
          <p14:tracePt t="9313" x="6534150" y="4991100"/>
          <p14:tracePt t="9327" x="6553200" y="4991100"/>
          <p14:tracePt t="9351" x="6553200" y="4978400"/>
          <p14:tracePt t="9359" x="6546850" y="4965700"/>
          <p14:tracePt t="9367" x="6546850" y="4953000"/>
          <p14:tracePt t="9375" x="6527800" y="4940300"/>
          <p14:tracePt t="9389" x="6502400" y="4921250"/>
          <p14:tracePt t="9403" x="6451600" y="4902200"/>
          <p14:tracePt t="9424" x="6299200" y="4870450"/>
          <p14:tracePt t="9438" x="6248400" y="4870450"/>
          <p14:tracePt t="9459" x="6159500" y="4876800"/>
          <p14:tracePt t="9473" x="6146800" y="4889500"/>
          <p14:tracePt t="9487" x="6146800" y="4902200"/>
          <p14:tracePt t="9507" x="6159500" y="4933950"/>
          <p14:tracePt t="9522" x="6210300" y="4965700"/>
          <p14:tracePt t="9542" x="6286500" y="5003800"/>
          <p14:tracePt t="9556" x="6343650" y="5016500"/>
          <p14:tracePt t="9570" x="6388100" y="5016500"/>
          <p14:tracePt t="9591" x="6451600" y="5016500"/>
          <p14:tracePt t="9609" x="6457950" y="5016500"/>
          <p14:tracePt t="9625" x="6464300" y="5010150"/>
          <p14:tracePt t="9649" x="6457950" y="4997450"/>
          <p14:tracePt t="9657" x="6445250" y="4997450"/>
          <p14:tracePt t="9674" x="6426200" y="4997450"/>
          <p14:tracePt t="9721" x="6419850" y="4997450"/>
          <p14:tracePt t="9948" x="6413500" y="4997450"/>
          <p14:tracePt t="16136" x="5861050" y="4387850"/>
          <p14:tracePt t="16151" x="5391150" y="3136900"/>
          <p14:tracePt t="16346" x="5391150" y="3111500"/>
          <p14:tracePt t="16353" x="5391150" y="3092450"/>
          <p14:tracePt t="16369" x="5391150" y="3067050"/>
          <p14:tracePt t="16377" x="5391150" y="3054350"/>
          <p14:tracePt t="16383" x="5391150" y="3041650"/>
          <p14:tracePt t="16396" x="5397500" y="3009900"/>
          <p14:tracePt t="16410" x="5416550" y="2952750"/>
          <p14:tracePt t="16431" x="5467350" y="2857500"/>
          <p14:tracePt t="16445" x="5492750" y="2806700"/>
          <p14:tracePt t="16465" x="5600700" y="2660650"/>
          <p14:tracePt t="16480" x="5676900" y="2559050"/>
          <p14:tracePt t="16493" x="5702300" y="2501900"/>
          <p14:tracePt t="16514" x="5753100" y="2355850"/>
          <p14:tracePt t="16528" x="5765800" y="2247900"/>
          <p14:tracePt t="16549" x="5778500" y="2120900"/>
          <p14:tracePt t="16563" x="5778500" y="2076450"/>
          <p14:tracePt t="16577" x="5740400" y="1987550"/>
          <p14:tracePt t="16598" x="5683250" y="1892300"/>
          <p14:tracePt t="16611" x="5613400" y="1816100"/>
          <p14:tracePt t="16632" x="5524500" y="1752600"/>
          <p14:tracePt t="16646" x="5467350" y="1714500"/>
          <p14:tracePt t="16660" x="5435600" y="1682750"/>
          <p14:tracePt t="16681" x="5359400" y="1670050"/>
          <p14:tracePt t="16695" x="5283200" y="1663700"/>
          <p14:tracePt t="16716" x="5245100" y="1657350"/>
          <p14:tracePt t="16729" x="5200650" y="1657350"/>
          <p14:tracePt t="16744" x="5168900" y="1657350"/>
          <p14:tracePt t="16764" x="5130800" y="1657350"/>
          <p14:tracePt t="16778" x="5086350" y="1657350"/>
          <p14:tracePt t="16799" x="5003800" y="1663700"/>
          <p14:tracePt t="16813" x="4965700" y="1663700"/>
          <p14:tracePt t="16827" x="4946650" y="1663700"/>
          <p14:tracePt t="16848" x="4889500" y="1663700"/>
          <p14:tracePt t="16861" x="4876800" y="1663700"/>
          <p14:tracePt t="16882" x="4870450" y="1657350"/>
          <p14:tracePt t="16896" x="4864100" y="1657350"/>
          <p14:tracePt t="16910" x="4838700" y="1644650"/>
          <p14:tracePt t="16931" x="4826000" y="1631950"/>
          <p14:tracePt t="16945" x="4800600" y="1631950"/>
          <p14:tracePt t="16965" x="4775200" y="1619250"/>
          <p14:tracePt t="16979" x="4749800" y="1612900"/>
          <p14:tracePt t="16993" x="4737100" y="1606550"/>
          <p14:tracePt t="17014" x="4724400" y="1606550"/>
          <p14:tracePt t="17028" x="4718050" y="1606550"/>
          <p14:tracePt t="19770" x="4457700" y="1581150"/>
          <p14:tracePt t="19781" x="3810000" y="1714500"/>
          <p14:tracePt t="19792" x="3479800" y="1803400"/>
          <p14:tracePt t="19799" x="3314700" y="1847850"/>
          <p14:tracePt t="19806" x="3168650" y="1879600"/>
          <p14:tracePt t="19817" x="3124200" y="1892300"/>
          <p14:tracePt t="19833" x="3048000" y="1911350"/>
          <p14:tracePt t="19847" x="2978150" y="1930400"/>
          <p14:tracePt t="19868" x="2933700" y="1955800"/>
          <p14:tracePt t="19882" x="2882900" y="1987550"/>
          <p14:tracePt t="19896" x="2863850" y="2006600"/>
          <p14:tracePt t="19917" x="2851150" y="2032000"/>
          <p14:tracePt t="19931" x="2838450" y="2044700"/>
          <p14:tracePt t="19952" x="2838450" y="2051050"/>
          <p14:tracePt t="20032" x="2844800" y="2051050"/>
          <p14:tracePt t="20045" x="2857500" y="2051050"/>
          <p14:tracePt t="20055" x="2863850" y="2051050"/>
          <p14:tracePt t="20063" x="2876550" y="2051050"/>
          <p14:tracePt t="20069" x="2882900" y="2051050"/>
          <p14:tracePt t="20112" x="2914650" y="2032000"/>
          <p14:tracePt t="20127" x="2952750" y="2012950"/>
          <p14:tracePt t="20135" x="2990850" y="2000250"/>
          <p14:tracePt t="20141" x="3009900" y="2000250"/>
          <p14:tracePt t="20151" x="3028950" y="1993900"/>
          <p14:tracePt t="20167" x="3067050" y="1981200"/>
          <p14:tracePt t="20181" x="3073400" y="1974850"/>
          <p14:tracePt t="20202" x="3117850" y="1968500"/>
          <p14:tracePt t="20215" x="3136900" y="1962150"/>
          <p14:tracePt t="20229" x="3149600" y="1955800"/>
          <p14:tracePt t="20250" x="3162300" y="1943100"/>
          <p14:tracePt t="20271" x="3162300" y="1936750"/>
          <p14:tracePt t="20297" x="3175000" y="1930400"/>
          <p14:tracePt t="20321" x="3175000" y="1917700"/>
          <p14:tracePt t="20441" x="3175000" y="1924050"/>
          <p14:tracePt t="20447" x="3194050" y="1924050"/>
          <p14:tracePt t="20465" x="3200400" y="1936750"/>
          <p14:tracePt t="20472" x="3213100" y="1936750"/>
          <p14:tracePt t="20487" x="3232150" y="1949450"/>
          <p14:tracePt t="20500" x="3238500" y="1962150"/>
          <p14:tracePt t="20514" x="3257550" y="1974850"/>
          <p14:tracePt t="20535" x="3263900" y="1987550"/>
          <p14:tracePt t="20549" x="3289300" y="2012950"/>
          <p14:tracePt t="20570" x="3308350" y="2044700"/>
          <p14:tracePt t="20583" x="3308350" y="2057400"/>
          <p14:tracePt t="20597" x="3295650" y="2089150"/>
          <p14:tracePt t="20618" x="3206750" y="2146300"/>
          <p14:tracePt t="20632" x="3162300" y="2171700"/>
          <p14:tracePt t="20653" x="3155950" y="2171700"/>
          <p14:tracePt t="21000" x="3155950" y="2178050"/>
          <p14:tracePt t="21007" x="3175000" y="2184400"/>
          <p14:tracePt t="21021" x="3181350" y="2184400"/>
          <p14:tracePt t="21028" x="3194050" y="2184400"/>
          <p14:tracePt t="21034" x="3200400" y="2184400"/>
          <p14:tracePt t="21055" x="3206750" y="2184400"/>
          <p14:tracePt t="21070" x="3213100" y="2184400"/>
          <p14:tracePt t="21084" x="3232150" y="2184400"/>
          <p14:tracePt t="21111" x="3232150" y="2190750"/>
          <p14:tracePt t="21129" x="3232150" y="2197100"/>
          <p14:tracePt t="21135" x="3232150" y="2203450"/>
          <p14:tracePt t="21153" x="3232150" y="2209800"/>
          <p14:tracePt t="21167" x="3232150" y="2228850"/>
          <p14:tracePt t="21181" x="3257550" y="2247900"/>
          <p14:tracePt t="21202" x="3270250" y="2273300"/>
          <p14:tracePt t="21215" x="3302000" y="2298700"/>
          <p14:tracePt t="21236" x="3308350" y="2324100"/>
          <p14:tracePt t="21250" x="3308350" y="2349500"/>
          <p14:tracePt t="21264" x="3308350" y="2368550"/>
          <p14:tracePt t="21285" x="3308350" y="2387600"/>
          <p14:tracePt t="21299" x="3308350" y="2400300"/>
          <p14:tracePt t="21319" x="3308350" y="2425700"/>
          <p14:tracePt t="21333" x="3308350" y="2432050"/>
          <p14:tracePt t="21347" x="3321050" y="2444750"/>
          <p14:tracePt t="21368" x="3333750" y="2470150"/>
          <p14:tracePt t="21382" x="3346450" y="2482850"/>
          <p14:tracePt t="21403" x="3352800" y="2495550"/>
          <p14:tracePt t="21417" x="3359150" y="2495550"/>
          <p14:tracePt t="21674" x="3365500" y="2495550"/>
          <p14:tracePt t="21689" x="3371850" y="2495550"/>
          <p14:tracePt t="21695" x="3384550" y="2489200"/>
          <p14:tracePt t="21701" x="3390900" y="2476500"/>
          <p14:tracePt t="21708" x="3397250" y="2476500"/>
          <p14:tracePt t="21715" x="3403600" y="2476500"/>
          <p14:tracePt t="21736" x="3416300" y="2463800"/>
          <p14:tracePt t="21750" x="3422650" y="2457450"/>
          <p14:tracePt t="21785" x="3422650" y="2451100"/>
          <p14:tracePt t="21793" x="3422650" y="2444750"/>
          <p14:tracePt t="21815" x="3429000" y="2444750"/>
          <p14:tracePt t="21821" x="3429000" y="2438400"/>
          <p14:tracePt t="21839" x="3429000" y="2432050"/>
          <p14:tracePt t="21863" x="3435350" y="2432050"/>
          <p14:tracePt t="21879" x="3435350" y="2425700"/>
          <p14:tracePt t="21903" x="3435350" y="2419350"/>
          <p14:tracePt t="21935" x="3441700" y="2406650"/>
          <p14:tracePt t="21959" x="3441700" y="2400300"/>
          <p14:tracePt t="21977" x="3441700" y="2393950"/>
          <p14:tracePt t="21985" x="3441700" y="2387600"/>
          <p14:tracePt t="21991" x="3441700" y="2381250"/>
          <p14:tracePt t="22001" x="3441700" y="2374900"/>
          <p14:tracePt t="22007" x="3441700" y="2368550"/>
          <p14:tracePt t="22021" x="3435350" y="2362200"/>
          <p14:tracePt t="22035" x="3435350" y="2336800"/>
          <p14:tracePt t="22057" x="3435350" y="2324100"/>
          <p14:tracePt t="22070" x="3441700" y="2324100"/>
          <p14:tracePt t="22083" x="3441700" y="2317750"/>
          <p14:tracePt t="22104" x="3441700" y="2311400"/>
          <p14:tracePt t="22133" x="3448050" y="2305050"/>
          <p14:tracePt t="22151" x="3448050" y="2298700"/>
          <p14:tracePt t="22167" x="3448050" y="2292350"/>
          <p14:tracePt t="22175" x="3448050" y="2286000"/>
          <p14:tracePt t="22191" x="3448050" y="2279650"/>
          <p14:tracePt t="22201" x="3448050" y="2273300"/>
          <p14:tracePt t="22215" x="3448050" y="2266950"/>
          <p14:tracePt t="22249" x="3441700" y="2266950"/>
          <p14:tracePt t="22287" x="3435350" y="2266950"/>
          <p14:tracePt t="22296" x="3422650" y="2266950"/>
          <p14:tracePt t="22301" x="3416300" y="2279650"/>
          <p14:tracePt t="22311" x="3403600" y="2311400"/>
          <p14:tracePt t="22319" x="3397250" y="2343150"/>
          <p14:tracePt t="22334" x="3384550" y="2381250"/>
          <p14:tracePt t="22354" x="3365500" y="2457450"/>
          <p14:tracePt t="22368" x="3346450" y="2552700"/>
          <p14:tracePt t="22382" x="3327400" y="2616200"/>
          <p14:tracePt t="22403" x="3251200" y="2882900"/>
          <p14:tracePt t="22417" x="3155950" y="3225800"/>
          <p14:tracePt t="22438" x="3130550" y="3340100"/>
          <p14:tracePt t="22452" x="3035300" y="3549650"/>
          <p14:tracePt t="22465" x="2940050" y="3733800"/>
          <p14:tracePt t="22487" x="2800350" y="3949700"/>
          <p14:tracePt t="22500" x="2755900" y="4006850"/>
          <p14:tracePt t="22521" x="2654300" y="4133850"/>
          <p14:tracePt t="22535" x="2590800" y="4178300"/>
          <p14:tracePt t="22549" x="2565400" y="4197350"/>
          <p14:tracePt t="22570" x="2457450" y="4254500"/>
          <p14:tracePt t="22584" x="2374900" y="4279900"/>
          <p14:tracePt t="22604" x="2286000" y="4298950"/>
          <p14:tracePt t="22618" x="2171700" y="4305300"/>
          <p14:tracePt t="22632" x="2032000" y="4298950"/>
          <p14:tracePt t="22653" x="1885950" y="4254500"/>
          <p14:tracePt t="22667" x="1765300" y="4178300"/>
          <p14:tracePt t="22688" x="1625600" y="4064000"/>
          <p14:tracePt t="22702" x="1587500" y="4019550"/>
          <p14:tracePt t="22715" x="1504950" y="3930650"/>
          <p14:tracePt t="22736" x="1409700" y="3835400"/>
          <p14:tracePt t="22751" x="1377950" y="3816350"/>
          <p14:tracePt t="22771" x="1231900" y="3784600"/>
          <p14:tracePt t="22785" x="1143000" y="3765550"/>
          <p14:tracePt t="22799" x="1041400" y="3765550"/>
          <p14:tracePt t="22820" x="958850" y="3765550"/>
          <p14:tracePt t="22833" x="857250" y="3765550"/>
          <p14:tracePt t="22854" x="768350" y="3765550"/>
          <p14:tracePt t="22868" x="711200" y="3784600"/>
          <p14:tracePt t="22882" x="692150" y="3848100"/>
          <p14:tracePt t="22903" x="768350" y="4019550"/>
          <p14:tracePt t="22917" x="825500" y="4102100"/>
          <p14:tracePt t="22938" x="1085850" y="4375150"/>
          <p14:tracePt t="22952" x="1250950" y="4521200"/>
          <p14:tracePt t="22973" x="1454150" y="4635500"/>
          <p14:tracePt t="22986" x="1517650" y="4641850"/>
          <p14:tracePt t="23000" x="1619250" y="4635500"/>
          <p14:tracePt t="23021" x="1784350" y="4533900"/>
          <p14:tracePt t="23035" x="1822450" y="4483100"/>
          <p14:tracePt t="23049" x="1898650" y="4368800"/>
          <p14:tracePt t="23070" x="1917700" y="4229100"/>
          <p14:tracePt t="23083" x="1917700" y="4191000"/>
          <p14:tracePt t="23104" x="1816100" y="4108450"/>
          <p14:tracePt t="23118" x="1714500" y="4083050"/>
          <p14:tracePt t="23139" x="1549400" y="4108450"/>
          <p14:tracePt t="23153" x="1498600" y="4146550"/>
          <p14:tracePt t="23167" x="1416050" y="4241800"/>
          <p14:tracePt t="23188" x="1358900" y="4381500"/>
          <p14:tracePt t="23202" x="1358900" y="4432300"/>
          <p14:tracePt t="23222" x="1390650" y="4559300"/>
          <p14:tracePt t="23236" x="1498600" y="4667250"/>
          <p14:tracePt t="23250" x="1638300" y="4749800"/>
          <p14:tracePt t="23271" x="1847850" y="4762500"/>
          <p14:tracePt t="23285" x="1987550" y="4705350"/>
          <p14:tracePt t="23305" x="2095500" y="4622800"/>
          <p14:tracePt t="23320" x="2127250" y="4578350"/>
          <p14:tracePt t="23333" x="2165350" y="4502150"/>
          <p14:tracePt t="23355" x="2139950" y="4419600"/>
          <p14:tracePt t="23368" x="2057400" y="4362450"/>
          <p14:tracePt t="23389" x="1943100" y="4330700"/>
          <p14:tracePt t="23403" x="1841500" y="4324350"/>
          <p14:tracePt t="23417" x="1771650" y="4343400"/>
          <p14:tracePt t="23438" x="1752600" y="4387850"/>
          <p14:tracePt t="23452" x="1758950" y="4445000"/>
          <p14:tracePt t="23472" x="1885950" y="4597400"/>
          <p14:tracePt t="23486" x="1936750" y="4635500"/>
          <p14:tracePt t="23500" x="2178050" y="4737100"/>
          <p14:tracePt t="23521" x="2355850" y="4762500"/>
          <p14:tracePt t="23535" x="2432050" y="4762500"/>
          <p14:tracePt t="23556" x="2584450" y="4692650"/>
          <p14:tracePt t="23569" x="2597150" y="4616450"/>
          <p14:tracePt t="23583" x="2590800" y="4584700"/>
          <p14:tracePt t="23604" x="2546350" y="4546600"/>
          <p14:tracePt t="23618" x="2470150" y="4514850"/>
          <p14:tracePt t="23639" x="2355850" y="4502150"/>
          <p14:tracePt t="23653" x="2349500" y="4502150"/>
          <p14:tracePt t="23667" x="2343150" y="4508500"/>
          <p14:tracePt t="23688" x="2343150" y="4565650"/>
          <p14:tracePt t="23702" x="2343150" y="4578350"/>
          <p14:tracePt t="23722" x="2343150" y="4648200"/>
          <p14:tracePt t="23737" x="2343150" y="4686300"/>
          <p14:tracePt t="23750" x="2343150" y="4711700"/>
          <p14:tracePt t="23771" x="2336800" y="4768850"/>
          <p14:tracePt t="23785" x="2330450" y="4806950"/>
          <p14:tracePt t="23806" x="2336800" y="4838700"/>
          <p14:tracePt t="23820" x="2349500" y="4851400"/>
          <p14:tracePt t="23833" x="2355850" y="4864100"/>
          <p14:tracePt t="23854" x="2362200" y="4876800"/>
          <p14:tracePt t="23868" x="2374900" y="4889500"/>
          <p14:tracePt t="23889" x="2387600" y="4889500"/>
          <p14:tracePt t="23903" x="2393950" y="4895850"/>
          <p14:tracePt t="23917" x="2400300" y="4902200"/>
          <p14:tracePt t="23943" x="2400300" y="4908550"/>
          <p14:tracePt t="23967" x="2406650" y="4908550"/>
          <p14:tracePt t="23981" x="2413000" y="4908550"/>
          <p14:tracePt t="23991" x="2413000" y="4902200"/>
          <p14:tracePt t="24000" x="2425700" y="4902200"/>
          <p14:tracePt t="24021" x="2444750" y="4889500"/>
          <p14:tracePt t="24035" x="2482850" y="4883150"/>
          <p14:tracePt t="24055" x="2559050" y="4876800"/>
          <p14:tracePt t="24070" x="2590800" y="4876800"/>
          <p14:tracePt t="24083" x="2641600" y="4876800"/>
          <p14:tracePt t="24104" x="2838450" y="4876800"/>
          <p14:tracePt t="24118" x="2914650" y="4876800"/>
          <p14:tracePt t="24139" x="3194050" y="4876800"/>
          <p14:tracePt t="24153" x="3562350" y="4876800"/>
          <p14:tracePt t="24167" x="4000500" y="4902200"/>
          <p14:tracePt t="24188" x="4476750" y="4933950"/>
          <p14:tracePt t="24202" x="4946650" y="4959350"/>
          <p14:tracePt t="24222" x="5638800" y="4959350"/>
          <p14:tracePt t="24236" x="5892800" y="4959350"/>
          <p14:tracePt t="24250" x="6394450" y="4959350"/>
          <p14:tracePt t="24271" x="7061200" y="4864100"/>
          <p14:tracePt t="24285" x="7251700" y="4813300"/>
          <p14:tracePt t="24306" x="7677150" y="4673600"/>
          <p14:tracePt t="24320" x="7823200" y="4597400"/>
          <p14:tracePt t="24333" x="7886700" y="4546600"/>
          <p14:tracePt t="24354" x="8089900" y="4279900"/>
          <p14:tracePt t="24368" x="8235950" y="4051300"/>
          <p14:tracePt t="24389" x="8369300" y="3778250"/>
          <p14:tracePt t="24403" x="8445500" y="3530600"/>
          <p14:tracePt t="24417" x="8509000" y="3308350"/>
          <p14:tracePt t="24437" x="8534400" y="3111500"/>
          <p14:tracePt t="24451" x="8534400" y="3067050"/>
          <p14:tracePt t="24472" x="8534400" y="3009900"/>
          <p14:tracePt t="24486" x="8521700" y="2984500"/>
          <p14:tracePt t="24509" x="8515350" y="2984500"/>
          <p14:tracePt t="24527" x="8509000" y="2984500"/>
          <p14:tracePt t="24534" x="8502650" y="2984500"/>
          <p14:tracePt t="24556" x="8451850" y="3035300"/>
          <p14:tracePt t="24569" x="8350250" y="3162300"/>
          <p14:tracePt t="24590" x="8115300" y="3409950"/>
          <p14:tracePt t="24604" x="7854950" y="3670300"/>
          <p14:tracePt t="24618" x="7537450" y="3975100"/>
          <p14:tracePt t="24639" x="6953250" y="4546600"/>
          <p14:tracePt t="24653" x="6477000" y="4921250"/>
          <p14:tracePt t="24674" x="5918200" y="5276850"/>
          <p14:tracePt t="24688" x="5346700" y="5575300"/>
          <p14:tracePt t="24701" x="4737100" y="5772150"/>
          <p14:tracePt t="24722" x="3810000" y="6032500"/>
          <p14:tracePt t="24736" x="3568700" y="6096000"/>
          <p14:tracePt t="24757" x="3213100" y="6191250"/>
          <p14:tracePt t="24771" x="2978150" y="6235700"/>
          <p14:tracePt t="24785" x="2762250" y="6242050"/>
          <p14:tracePt t="24806" x="2527300" y="6191250"/>
          <p14:tracePt t="24820" x="2260600" y="6057900"/>
          <p14:tracePt t="24840" x="1974850" y="5816600"/>
          <p14:tracePt t="24854" x="1930400" y="5753100"/>
          <p14:tracePt t="24868" x="1873250" y="5600700"/>
          <p14:tracePt t="24889" x="1828800" y="5264150"/>
          <p14:tracePt t="24903" x="1771650" y="5073650"/>
          <p14:tracePt t="24924" x="1701800" y="4933950"/>
          <p14:tracePt t="24938" x="1638300" y="4832350"/>
          <p14:tracePt t="24951" x="1600200" y="4768850"/>
          <p14:tracePt t="24972" x="1587500" y="4737100"/>
          <p14:tracePt t="24986" x="1587500" y="4730750"/>
          <p14:tracePt t="25047" x="1593850" y="4749800"/>
          <p14:tracePt t="25057" x="1612900" y="4768850"/>
          <p14:tracePt t="25063" x="1651000" y="4813300"/>
          <p14:tracePt t="25071" x="1708150" y="4870450"/>
          <p14:tracePt t="25090" x="1816100" y="4984750"/>
          <p14:tracePt t="25104" x="1917700" y="5054600"/>
          <p14:tracePt t="25118" x="1962150" y="5086350"/>
          <p14:tracePt t="25139" x="2057400" y="5149850"/>
          <p14:tracePt t="25153" x="2127250" y="5200650"/>
          <p14:tracePt t="25174" x="2241550" y="5270500"/>
          <p14:tracePt t="25188" x="2393950" y="5365750"/>
          <p14:tracePt t="25201" x="2609850" y="5467350"/>
          <p14:tracePt t="25223" x="2863850" y="5543550"/>
          <p14:tracePt t="25236" x="2940050" y="5562600"/>
          <p14:tracePt t="25257" x="3200400" y="5568950"/>
          <p14:tracePt t="25271" x="3429000" y="5556250"/>
          <p14:tracePt t="25285" x="3530600" y="5530850"/>
          <p14:tracePt t="25305" x="3822700" y="5473700"/>
          <p14:tracePt t="25319" x="3956050" y="5467350"/>
          <p14:tracePt t="25340" x="4057650" y="5467350"/>
          <p14:tracePt t="25354" x="4121150" y="5467350"/>
          <p14:tracePt t="25368" x="4159250" y="5467350"/>
          <p14:tracePt t="25576" x="4140200" y="5467350"/>
          <p14:tracePt t="25583" x="4121150" y="5467350"/>
          <p14:tracePt t="25597" x="4095750" y="5473700"/>
          <p14:tracePt t="25604" x="4083050" y="5486400"/>
          <p14:tracePt t="25618" x="4038600" y="5486400"/>
          <p14:tracePt t="25639" x="3962400" y="5486400"/>
          <p14:tracePt t="25653" x="3937000" y="5486400"/>
          <p14:tracePt t="25674" x="3873500" y="5473700"/>
          <p14:tracePt t="25688" x="3867150" y="5448300"/>
          <p14:tracePt t="25702" x="3860800" y="5422900"/>
          <p14:tracePt t="25722" x="3854450" y="5340350"/>
          <p14:tracePt t="25736" x="3854450" y="5295900"/>
          <p14:tracePt t="25757" x="3898900" y="5156200"/>
          <p14:tracePt t="25771" x="3924300" y="5111750"/>
          <p14:tracePt t="25785" x="3987800" y="4997450"/>
          <p14:tracePt t="25805" x="4121150" y="4851400"/>
          <p14:tracePt t="25819" x="4178300" y="4800600"/>
          <p14:tracePt t="25840" x="4387850" y="4641850"/>
          <p14:tracePt t="25854" x="4521200" y="4533900"/>
          <p14:tracePt t="25875" x="4635500" y="4438650"/>
          <p14:tracePt t="25889" x="4692650" y="4362450"/>
          <p14:tracePt t="25903" x="4711700" y="4305300"/>
          <p14:tracePt t="25924" x="4711700" y="4273550"/>
          <p14:tracePt t="25938" x="4699000" y="4248150"/>
          <p14:tracePt t="25967" x="4686300" y="4235450"/>
          <p14:tracePt t="25973" x="4673600" y="4235450"/>
          <p14:tracePt t="25986" x="4648200" y="4229100"/>
          <p14:tracePt t="26008" x="4540250" y="4216400"/>
          <p14:tracePt t="26021" x="4495800" y="4203700"/>
          <p14:tracePt t="26042" x="4438650" y="4203700"/>
          <p14:tracePt t="26055" x="4349750" y="4191000"/>
          <p14:tracePt t="26069" x="4311650" y="4191000"/>
          <p14:tracePt t="26090" x="4152900" y="4171950"/>
          <p14:tracePt t="26104" x="4038600" y="4140200"/>
          <p14:tracePt t="26125" x="3930650" y="4089400"/>
          <p14:tracePt t="26139" x="3841750" y="4038600"/>
          <p14:tracePt t="26152" x="3746500" y="3987800"/>
          <p14:tracePt t="26174" x="3663950" y="3924300"/>
          <p14:tracePt t="26188" x="3568700" y="3860800"/>
          <p14:tracePt t="26208" x="3422650" y="3740150"/>
          <p14:tracePt t="26222" x="3378200" y="3695700"/>
          <p14:tracePt t="26236" x="3302000" y="3625850"/>
          <p14:tracePt t="26257" x="3225800" y="3543300"/>
          <p14:tracePt t="26271" x="3187700" y="3505200"/>
          <p14:tracePt t="26292" x="3155950" y="3460750"/>
          <p14:tracePt t="26306" x="3111500" y="3397250"/>
          <p14:tracePt t="26319" x="3073400" y="3333750"/>
          <p14:tracePt t="26340" x="3041650" y="3289300"/>
          <p14:tracePt t="26354" x="3028950" y="3238500"/>
          <p14:tracePt t="26375" x="2978150" y="3187700"/>
          <p14:tracePt t="26389" x="2965450" y="3162300"/>
          <p14:tracePt t="26403" x="2946400" y="3098800"/>
          <p14:tracePt t="26424" x="2933700" y="3028950"/>
          <p14:tracePt t="26437" x="2921000" y="2990850"/>
          <p14:tracePt t="26458" x="2908300" y="2901950"/>
          <p14:tracePt t="26472" x="2901950" y="2857500"/>
          <p14:tracePt t="26486" x="2895600" y="2838450"/>
          <p14:tracePt t="26507" x="2876550" y="2736850"/>
          <p14:tracePt t="26521" x="2844800" y="2667000"/>
          <p14:tracePt t="26542" x="2794000" y="2590800"/>
          <p14:tracePt t="26555" x="2755900" y="2533650"/>
          <p14:tracePt t="26569" x="2724150" y="2476500"/>
          <p14:tracePt t="26590" x="2711450" y="2438400"/>
          <p14:tracePt t="26604" x="2711450" y="2419350"/>
          <p14:tracePt t="26625" x="2705100" y="2381250"/>
          <p14:tracePt t="26639" x="2705100" y="2368550"/>
          <p14:tracePt t="26653" x="2705100" y="2330450"/>
          <p14:tracePt t="26674" x="2724150" y="2254250"/>
          <p14:tracePt t="26688" x="2724150" y="2241550"/>
          <p14:tracePt t="26709" x="2724150" y="2235200"/>
          <p14:tracePt t="26722" x="2724150" y="2228850"/>
          <p14:tracePt t="26736" x="2724150" y="2216150"/>
          <p14:tracePt t="26757" x="2724150" y="2209800"/>
          <p14:tracePt t="26771" x="2724150" y="2197100"/>
          <p14:tracePt t="26792" x="2736850" y="2184400"/>
          <p14:tracePt t="26806" x="2743200" y="2178050"/>
          <p14:tracePt t="26820" x="2749550" y="2165350"/>
          <p14:tracePt t="26840" x="2755900" y="2165350"/>
          <p14:tracePt t="26942" x="2762250" y="2165350"/>
          <p14:tracePt t="26957" x="2768600" y="2159000"/>
          <p14:tracePt t="26992" x="2774950" y="2152650"/>
          <p14:tracePt t="26993" x="2787650" y="2146300"/>
          <p14:tracePt t="27000" x="2794000" y="2139950"/>
          <p14:tracePt t="27007" x="2800350" y="2139950"/>
          <p14:tracePt t="27021" x="2851150" y="2101850"/>
          <p14:tracePt t="27041" x="2876550" y="2082800"/>
          <p14:tracePt t="27056" x="2889250" y="2070100"/>
          <p14:tracePt t="27070" x="2889250" y="2063750"/>
          <p14:tracePt t="27090" x="2889250" y="2044700"/>
          <p14:tracePt t="27104" x="2889250" y="2012950"/>
          <p14:tracePt t="27125" x="2889250" y="1981200"/>
          <p14:tracePt t="27139" x="2895600" y="1924050"/>
          <p14:tracePt t="27152" x="2895600" y="1911350"/>
          <p14:tracePt t="27174" x="2870200" y="1866900"/>
          <p14:tracePt t="27188" x="2832100" y="1822450"/>
          <p14:tracePt t="27208" x="2755900" y="1752600"/>
          <p14:tracePt t="27223" x="2692400" y="1714500"/>
          <p14:tracePt t="27243" x="2641600" y="1682750"/>
          <p14:tracePt t="27257" x="2590800" y="1644650"/>
          <p14:tracePt t="27271" x="2540000" y="1638300"/>
          <p14:tracePt t="27292" x="2495550" y="1638300"/>
          <p14:tracePt t="27305" x="2457450" y="1631950"/>
          <p14:tracePt t="27327" x="2381250" y="1631950"/>
          <p14:tracePt t="27340" x="2368550" y="1631950"/>
          <p14:tracePt t="27354" x="2311400" y="1631950"/>
          <p14:tracePt t="27375" x="2241550" y="1619250"/>
          <p14:tracePt t="27389" x="2197100" y="1619250"/>
          <p14:tracePt t="27410" x="2051050" y="1619250"/>
          <p14:tracePt t="27424" x="1962150" y="1619250"/>
          <p14:tracePt t="27438" x="1924050" y="1619250"/>
          <p14:tracePt t="27458" x="1854200" y="1619250"/>
          <p14:tracePt t="27472" x="1797050" y="1619250"/>
          <p14:tracePt t="27493" x="1746250" y="1619250"/>
          <p14:tracePt t="27507" x="1689100" y="1619250"/>
          <p14:tracePt t="27521" x="1625600" y="1619250"/>
          <p14:tracePt t="27542" x="1612900" y="1619250"/>
          <p14:tracePt t="27555" x="1568450" y="1606550"/>
          <p14:tracePt t="27577" x="1504950" y="1587500"/>
          <p14:tracePt t="27590" x="1479550" y="1581150"/>
          <p14:tracePt t="27604" x="1435100" y="1581150"/>
          <p14:tracePt t="27625" x="1397000" y="1581150"/>
          <p14:tracePt t="27639" x="1365250" y="1581150"/>
          <p14:tracePt t="27660" x="1346200" y="1568450"/>
          <p14:tracePt t="27674" x="1327150" y="1568450"/>
          <p14:tracePt t="27687" x="1308100" y="1568450"/>
          <p14:tracePt t="27708" x="1282700" y="1555750"/>
          <p14:tracePt t="27723" x="1238250" y="1555750"/>
          <p14:tracePt t="27744" x="1193800" y="1555750"/>
          <p14:tracePt t="27757" x="1174750" y="1555750"/>
          <p14:tracePt t="27771" x="1130300" y="1555750"/>
          <p14:tracePt t="27792" x="1054100" y="1568450"/>
          <p14:tracePt t="27805" x="1035050" y="1574800"/>
          <p14:tracePt t="27826" x="952500" y="1593850"/>
          <p14:tracePt t="27840" x="876300" y="1619250"/>
          <p14:tracePt t="27854" x="850900" y="1625600"/>
          <p14:tracePt t="27875" x="762000" y="1651000"/>
          <p14:tracePt t="27889" x="717550" y="1657350"/>
          <p14:tracePt t="27910" x="635000" y="1689100"/>
          <p14:tracePt t="27924" x="609600" y="1695450"/>
          <p14:tracePt t="27938" x="577850" y="1720850"/>
          <p14:tracePt t="27958" x="508000" y="1797050"/>
          <p14:tracePt t="27972" x="482600" y="1835150"/>
          <p14:tracePt t="27993" x="450850" y="1917700"/>
          <p14:tracePt t="28007" x="431800" y="1993900"/>
          <p14:tracePt t="28021" x="419100" y="2057400"/>
          <p14:tracePt t="28042" x="387350" y="2178050"/>
          <p14:tracePt t="28055" x="349250" y="2374900"/>
          <p14:tracePt t="28076" x="342900" y="2520950"/>
          <p14:tracePt t="28090" x="355600" y="2654300"/>
          <p14:tracePt t="28104" x="400050" y="2787650"/>
          <p14:tracePt t="28125" x="527050" y="3003550"/>
          <p14:tracePt t="28139" x="584200" y="3067050"/>
          <p14:tracePt t="28160" x="781050" y="3244850"/>
          <p14:tracePt t="28173" x="958850" y="3371850"/>
          <p14:tracePt t="28187" x="1054100" y="3422650"/>
          <p14:tracePt t="28208" x="1295400" y="3498850"/>
          <p14:tracePt t="28222" x="1460500" y="3524250"/>
          <p14:tracePt t="28243" x="1619250" y="3524250"/>
          <p14:tracePt t="28257" x="1784350" y="3479800"/>
          <p14:tracePt t="28271" x="1955800" y="3397250"/>
          <p14:tracePt t="28292" x="2349500" y="3136900"/>
          <p14:tracePt t="28305" x="2489200" y="3048000"/>
          <p14:tracePt t="28327" x="2838450" y="2806700"/>
          <p14:tracePt t="28340" x="2901950" y="2755900"/>
          <p14:tracePt t="28354" x="2990850" y="2641600"/>
          <p14:tracePt t="28375" x="3098800" y="2444750"/>
          <p14:tracePt t="28389" x="3130550" y="2311400"/>
          <p14:tracePt t="28410" x="3136900" y="2171700"/>
          <p14:tracePt t="28424" x="3117850" y="2070100"/>
          <p14:tracePt t="28437" x="3092450" y="2019300"/>
          <p14:tracePt t="28458" x="2997200" y="1924050"/>
          <p14:tracePt t="28472" x="2889250" y="1841500"/>
          <p14:tracePt t="28493" x="2736850" y="1771650"/>
          <p14:tracePt t="28507" x="2546350" y="1708150"/>
          <p14:tracePt t="28521" x="2343150" y="1663700"/>
          <p14:tracePt t="28542" x="2171700" y="1638300"/>
          <p14:tracePt t="28555" x="1993900" y="1631950"/>
          <p14:tracePt t="28576" x="1739900" y="1631950"/>
          <p14:tracePt t="28590" x="1657350" y="1631950"/>
          <p14:tracePt t="28611" x="1441450" y="1670050"/>
          <p14:tracePt t="28625" x="1244600" y="1727200"/>
          <p14:tracePt t="28639" x="1187450" y="1746250"/>
          <p14:tracePt t="28660" x="1092200" y="1797050"/>
          <p14:tracePt t="28673" x="952500" y="1898650"/>
          <p14:tracePt t="28687" x="895350" y="1936750"/>
          <p14:tracePt t="28708" x="806450" y="2038350"/>
          <p14:tracePt t="28722" x="723900" y="2171700"/>
          <p14:tracePt t="28743" x="622300" y="2400300"/>
          <p14:tracePt t="28758" x="603250" y="2476500"/>
          <p14:tracePt t="28778" x="577850" y="2698750"/>
          <p14:tracePt t="28792" x="609600" y="2819400"/>
          <p14:tracePt t="28805" x="628650" y="2882900"/>
          <p14:tracePt t="28827" x="755650" y="3079750"/>
          <p14:tracePt t="28840" x="850900" y="3187700"/>
          <p14:tracePt t="28861" x="933450" y="3251200"/>
          <p14:tracePt t="28875" x="1009650" y="3270250"/>
          <p14:tracePt t="28889" x="1079500" y="3282950"/>
          <p14:tracePt t="28910" x="1149350" y="3282950"/>
          <p14:tracePt t="28924" x="1212850" y="3276600"/>
          <p14:tracePt t="28944" x="1308100" y="3238500"/>
          <p14:tracePt t="28958" x="1346200" y="3225800"/>
          <p14:tracePt t="28972" x="1416050" y="3200400"/>
          <p14:tracePt t="28993" x="1543050" y="3149600"/>
          <p14:tracePt t="29007" x="1612900" y="3111500"/>
          <p14:tracePt t="29028" x="1638300" y="3092450"/>
          <p14:tracePt t="29042" x="1676400" y="3067050"/>
          <p14:tracePt t="29055" x="1720850" y="3016250"/>
          <p14:tracePt t="29076" x="1797050" y="2952750"/>
          <p14:tracePt t="29090" x="1885950" y="2857500"/>
          <p14:tracePt t="29111" x="2000250" y="2724150"/>
          <p14:tracePt t="29125" x="2025650" y="2686050"/>
          <p14:tracePt t="29139" x="2025650" y="2660650"/>
          <p14:tracePt t="29160" x="2044700" y="2616200"/>
          <p14:tracePt t="29173" x="2051050" y="2603500"/>
          <p14:tracePt t="29194" x="2070100" y="2552700"/>
          <p14:tracePt t="29208" x="2082800" y="2501900"/>
          <p14:tracePt t="29222" x="2089150" y="2482850"/>
          <p14:tracePt t="29243" x="2101850" y="2425700"/>
          <p14:tracePt t="29257" x="2101850" y="2393950"/>
          <p14:tracePt t="29278" x="2101850" y="2381250"/>
          <p14:tracePt t="29418" x="2108200" y="2381250"/>
          <p14:tracePt t="29439" x="2108200" y="2387600"/>
          <p14:tracePt t="29447" x="2114550" y="2400300"/>
          <p14:tracePt t="29453" x="2120900" y="2406650"/>
          <p14:tracePt t="29463" x="2120900" y="2413000"/>
          <p14:tracePt t="29472" x="2120900" y="2425700"/>
          <p14:tracePt t="29493" x="2133600" y="2438400"/>
          <p14:tracePt t="29507" x="2146300" y="2444750"/>
          <p14:tracePt t="29528" x="2152650" y="2470150"/>
          <p14:tracePt t="29593" x="2159000" y="2476500"/>
          <p14:tracePt t="29608" x="2159000" y="2495550"/>
          <p14:tracePt t="29615" x="2165350" y="2495550"/>
          <p14:tracePt t="29621" x="2165350" y="2501900"/>
          <p14:tracePt t="29631" x="2171700" y="2501900"/>
          <p14:tracePt t="29850" x="2178050" y="2501900"/>
          <p14:tracePt t="29855" x="2190750" y="2514600"/>
          <p14:tracePt t="29994" x="2197100" y="2514600"/>
          <p14:tracePt t="30001" x="2203450" y="2514600"/>
          <p14:tracePt t="30014" x="2209800" y="2520950"/>
          <p14:tracePt t="30020" x="2222500" y="2527300"/>
          <p14:tracePt t="30028" x="2247900" y="2527300"/>
          <p14:tracePt t="30042" x="2260600" y="2527300"/>
          <p14:tracePt t="30056" x="2286000" y="2546350"/>
          <p14:tracePt t="30077" x="2317750" y="2584450"/>
          <p14:tracePt t="30090" x="2336800" y="2616200"/>
          <p14:tracePt t="30111" x="2400300" y="2724150"/>
          <p14:tracePt t="30125" x="2432050" y="2787650"/>
          <p14:tracePt t="30139" x="2451100" y="2825750"/>
          <p14:tracePt t="30160" x="2470150" y="2927350"/>
          <p14:tracePt t="30174" x="2482850" y="3022600"/>
          <p14:tracePt t="30194" x="2482850" y="3136900"/>
          <p14:tracePt t="30208" x="2463800" y="3270250"/>
          <p14:tracePt t="30222" x="2419350" y="3384550"/>
          <p14:tracePt t="30243" x="2374900" y="3467100"/>
          <p14:tracePt t="30257" x="2324100" y="3549650"/>
          <p14:tracePt t="30278" x="2286000" y="3587750"/>
          <p14:tracePt t="30291" x="2222500" y="3625850"/>
          <p14:tracePt t="30313" x="2209800" y="3638550"/>
          <p14:tracePt t="30570" x="2209800" y="3651250"/>
          <p14:tracePt t="30575" x="2209800" y="3657600"/>
          <p14:tracePt t="30590" x="2209800" y="3663950"/>
          <p14:tracePt t="30720" x="2216150" y="3663950"/>
          <p14:tracePt t="30735" x="2228850" y="3651250"/>
          <p14:tracePt t="30744" x="2266950" y="3613150"/>
          <p14:tracePt t="30750" x="2298700" y="3587750"/>
          <p14:tracePt t="30757" x="2336800" y="3556000"/>
          <p14:tracePt t="30778" x="2387600" y="3498850"/>
          <p14:tracePt t="30791" x="2451100" y="3422650"/>
          <p14:tracePt t="30813" x="2533650" y="3314700"/>
          <p14:tracePt t="30827" x="2597150" y="3175000"/>
          <p14:tracePt t="30840" x="2635250" y="3003550"/>
          <p14:tracePt t="30861" x="2679700" y="2832100"/>
          <p14:tracePt t="30875" x="2705100" y="2667000"/>
          <p14:tracePt t="30896" x="2705100" y="2514600"/>
          <p14:tracePt t="30910" x="2705100" y="2501900"/>
          <p14:tracePt t="30924" x="2698750" y="2476500"/>
          <p14:tracePt t="30945" x="2692400" y="2451100"/>
          <p14:tracePt t="30958" x="2692400" y="2444750"/>
          <p14:tracePt t="30979" x="2686050" y="2438400"/>
          <p14:tracePt t="30999" x="2686050" y="2432050"/>
          <p14:tracePt t="31013" x="2686050" y="2425700"/>
          <p14:tracePt t="31031" x="2698750" y="2419350"/>
          <p14:tracePt t="31047" x="2711450" y="2413000"/>
          <p14:tracePt t="31062" x="2749550" y="2406650"/>
          <p14:tracePt t="31076" x="2768600" y="2400300"/>
          <p14:tracePt t="31090" x="2813050" y="2387600"/>
          <p14:tracePt t="31111" x="2851150" y="2387600"/>
          <p14:tracePt t="31127" x="2863850" y="2387600"/>
          <p14:tracePt t="31146" x="2889250" y="2387600"/>
          <p14:tracePt t="31160" x="2901950" y="2387600"/>
          <p14:tracePt t="31174" x="2908300" y="2387600"/>
          <p14:tracePt t="31223" x="2914650" y="2393950"/>
          <p14:tracePt t="31239" x="2927350" y="2393950"/>
          <p14:tracePt t="31320" x="2940050" y="2387600"/>
          <p14:tracePt t="31335" x="2940050" y="2374900"/>
          <p14:tracePt t="31343" x="2940050" y="2368550"/>
          <p14:tracePt t="31349" x="2940050" y="2362200"/>
          <p14:tracePt t="31361" x="2959100" y="2362200"/>
          <p14:tracePt t="31383" x="2965450" y="2349500"/>
          <p14:tracePt t="31582" x="2971800" y="2355850"/>
          <p14:tracePt t="31583" x="2978150" y="2355850"/>
          <p14:tracePt t="31604" x="2984500" y="2362200"/>
          <p14:tracePt t="31611" x="2997200" y="2362200"/>
          <p14:tracePt t="31625" x="3003550" y="2368550"/>
          <p14:tracePt t="31645" x="3016250" y="2374900"/>
          <p14:tracePt t="31695" x="3016250" y="2381250"/>
          <p14:tracePt t="31744" x="3022600" y="2381250"/>
          <p14:tracePt t="31751" x="3028950" y="2381250"/>
          <p14:tracePt t="31757" x="3035300" y="2381250"/>
          <p14:tracePt t="31767" x="3041650" y="2381250"/>
          <p14:tracePt t="32140" x="3067050" y="2381250"/>
          <p14:tracePt t="32153" x="3098800" y="2381250"/>
          <p14:tracePt t="32161" x="3111500" y="2381250"/>
          <p14:tracePt t="32167" x="3143250" y="2381250"/>
          <p14:tracePt t="32180" x="3181350" y="2381250"/>
          <p14:tracePt t="32194" x="3257550" y="2381250"/>
          <p14:tracePt t="32208" x="3327400" y="2381250"/>
          <p14:tracePt t="32229" x="3390900" y="2368550"/>
          <p14:tracePt t="32243" x="3435350" y="2349500"/>
          <p14:tracePt t="32264" x="3517900" y="2292350"/>
          <p14:tracePt t="32278" x="3562350" y="2260600"/>
          <p14:tracePt t="32291" x="3689350" y="2197100"/>
          <p14:tracePt t="32313" x="3892550" y="2101850"/>
          <p14:tracePt t="32327" x="4013200" y="2025650"/>
          <p14:tracePt t="32347" x="4102100" y="1974850"/>
          <p14:tracePt t="32361" x="4121150" y="1949450"/>
          <p14:tracePt t="32375" x="4121150" y="1936750"/>
          <p14:tracePt t="32395" x="4114800" y="1924050"/>
          <p14:tracePt t="32409" x="4102100" y="1924050"/>
          <p14:tracePt t="32430" x="4089400" y="1911350"/>
          <p14:tracePt t="32444" x="4076700" y="1911350"/>
          <p14:tracePt t="32458" x="4064000" y="1898650"/>
          <p14:tracePt t="32479" x="4044950" y="1885950"/>
          <p14:tracePt t="32493" x="4038600" y="1885950"/>
          <p14:tracePt t="32514" x="4032250" y="1885950"/>
          <p14:tracePt t="32528" x="4032250" y="1873250"/>
          <p14:tracePt t="32559" x="4032250" y="1866900"/>
          <p14:tracePt t="32567" x="4032250" y="1860550"/>
          <p14:tracePt t="32583" x="4032250" y="1854200"/>
          <p14:tracePt t="32597" x="4076700" y="1847850"/>
          <p14:tracePt t="32611" x="4114800" y="1835150"/>
          <p14:tracePt t="32625" x="4210050" y="1816100"/>
          <p14:tracePt t="32646" x="4394200" y="1765300"/>
          <p14:tracePt t="32660" x="4457700" y="1752600"/>
          <p14:tracePt t="32680" x="4610100" y="1714500"/>
          <p14:tracePt t="32694" x="4718050" y="1689100"/>
          <p14:tracePt t="32708" x="4787900" y="1682750"/>
          <p14:tracePt t="32729" x="4972050" y="1676400"/>
          <p14:tracePt t="32743" x="5092700" y="1676400"/>
          <p14:tracePt t="32765" x="5245100" y="1676400"/>
          <p14:tracePt t="32778" x="5295900" y="1689100"/>
          <p14:tracePt t="32791" x="5378450" y="1708150"/>
          <p14:tracePt t="32813" x="5448300" y="1720850"/>
          <p14:tracePt t="32826" x="5499100" y="1739900"/>
          <p14:tracePt t="32847" x="5568950" y="1746250"/>
          <p14:tracePt t="32861" x="5632450" y="1746250"/>
          <p14:tracePt t="32875" x="5645150" y="1746250"/>
          <p14:tracePt t="32896" x="5727700" y="1727200"/>
          <p14:tracePt t="32910" x="5759450" y="1720850"/>
          <p14:tracePt t="32931" x="5772150" y="1714500"/>
          <p14:tracePt t="32944" x="5772150" y="1708150"/>
          <p14:tracePt t="32965" x="5772150" y="1701800"/>
          <p14:tracePt t="32979" x="5772150" y="1689100"/>
          <p14:tracePt t="32993" x="5772150" y="1682750"/>
          <p14:tracePt t="33014" x="5772150" y="1670050"/>
          <p14:tracePt t="33027" x="5772150" y="1657350"/>
          <p14:tracePt t="33049" x="5708650" y="1625600"/>
          <p14:tracePt t="33063" x="5689600" y="1619250"/>
          <p14:tracePt t="33076" x="5632450" y="1612900"/>
          <p14:tracePt t="33097" x="5429250" y="1606550"/>
          <p14:tracePt t="33111" x="5264150" y="1606550"/>
          <p14:tracePt t="33132" x="5086350" y="1606550"/>
          <p14:tracePt t="33146" x="4933950" y="1606550"/>
          <p14:tracePt t="33160" x="4806950" y="1644650"/>
          <p14:tracePt t="33181" x="4673600" y="1676400"/>
          <p14:tracePt t="33194" x="4533900" y="1720850"/>
          <p14:tracePt t="33215" x="4343400" y="1771650"/>
          <p14:tracePt t="33229" x="4286250" y="1784350"/>
          <p14:tracePt t="33243" x="4140200" y="1854200"/>
          <p14:tracePt t="33264" x="4064000" y="1898650"/>
          <p14:tracePt t="33278" x="4032250" y="1917700"/>
          <p14:tracePt t="33299" x="3949700" y="1993900"/>
          <p14:tracePt t="33312" x="3886200" y="2070100"/>
          <p14:tracePt t="33326" x="3835400" y="2120900"/>
          <p14:tracePt t="33347" x="3683000" y="2260600"/>
          <p14:tracePt t="33361" x="3587750" y="2368550"/>
          <p14:tracePt t="33382" x="3486150" y="2514600"/>
          <p14:tracePt t="33396" x="3454400" y="2552700"/>
          <p14:tracePt t="33409" x="3409950" y="2628900"/>
          <p14:tracePt t="33430" x="3371850" y="2698750"/>
          <p14:tracePt t="33444" x="3327400" y="2762250"/>
          <p14:tracePt t="33465" x="3282950" y="2889250"/>
          <p14:tracePt t="33479" x="3263900" y="2978150"/>
          <p14:tracePt t="33493" x="3251200" y="3022600"/>
          <p14:tracePt t="33514" x="3225800" y="3162300"/>
          <p14:tracePt t="33528" x="3206750" y="3238500"/>
          <p14:tracePt t="33549" x="3194050" y="3308350"/>
          <p14:tracePt t="33563" x="3181350" y="3397250"/>
          <p14:tracePt t="33576" x="3181350" y="3492500"/>
          <p14:tracePt t="33597" x="3194050" y="3606800"/>
          <p14:tracePt t="33611" x="3219450" y="3740150"/>
          <p14:tracePt t="33632" x="3282950" y="3930650"/>
          <p14:tracePt t="33646" x="3321050" y="3994150"/>
          <p14:tracePt t="33660" x="3403600" y="4127500"/>
          <p14:tracePt t="33681" x="3556000" y="4356100"/>
          <p14:tracePt t="33694" x="3619500" y="4432300"/>
          <p14:tracePt t="33715" x="3810000" y="4603750"/>
          <p14:tracePt t="33729" x="4025900" y="4762500"/>
          <p14:tracePt t="33743" x="4273550" y="4902200"/>
          <p14:tracePt t="33765" x="4495800" y="4997450"/>
          <p14:tracePt t="33778" x="4724400" y="5060950"/>
          <p14:tracePt t="33799" x="5022850" y="5124450"/>
          <p14:tracePt t="33812" x="5137150" y="5130800"/>
          <p14:tracePt t="33826" x="5334000" y="5137150"/>
          <p14:tracePt t="33847" x="5568950" y="5137150"/>
          <p14:tracePt t="33861" x="5638800" y="5137150"/>
          <p14:tracePt t="33882" x="5822950" y="5118100"/>
          <p14:tracePt t="33896" x="5918200" y="5073650"/>
          <p14:tracePt t="33910" x="5975350" y="5035550"/>
          <p14:tracePt t="33930" x="6210300" y="4851400"/>
          <p14:tracePt t="33944" x="6438900" y="4648200"/>
          <p14:tracePt t="33965" x="6667500" y="4330700"/>
          <p14:tracePt t="33979" x="6705600" y="4222750"/>
          <p14:tracePt t="33993" x="6724650" y="4051300"/>
          <p14:tracePt t="34014" x="6731000" y="3702050"/>
          <p14:tracePt t="34028" x="6699250" y="3536950"/>
          <p14:tracePt t="34049" x="6527800" y="3041650"/>
          <p14:tracePt t="34062" x="6375400" y="2730500"/>
          <p14:tracePt t="34076" x="6318250" y="2597150"/>
          <p14:tracePt t="34097" x="6172200" y="2266950"/>
          <p14:tracePt t="34111" x="6121400" y="2089150"/>
          <p14:tracePt t="34132" x="6083300" y="1949450"/>
          <p14:tracePt t="34146" x="6032500" y="1860550"/>
          <p14:tracePt t="34160" x="5975350" y="1784350"/>
          <p14:tracePt t="34181" x="5886450" y="1695450"/>
          <p14:tracePt t="34194" x="5848350" y="1663700"/>
          <p14:tracePt t="34215" x="5702300" y="1574800"/>
          <p14:tracePt t="34229" x="5575300" y="1543050"/>
          <p14:tracePt t="34243" x="5524500" y="1530350"/>
          <p14:tracePt t="34264" x="5372100" y="1492250"/>
          <p14:tracePt t="34278" x="5295900" y="1485900"/>
          <p14:tracePt t="34299" x="5194300" y="1485900"/>
          <p14:tracePt t="34312" x="5086350" y="1485900"/>
          <p14:tracePt t="34333" x="4991100" y="1485900"/>
          <p14:tracePt t="34347" x="4927600" y="1485900"/>
          <p14:tracePt t="34361" x="4857750" y="1485900"/>
          <p14:tracePt t="34382" x="4768850" y="1511300"/>
          <p14:tracePt t="34395" x="4603750" y="1574800"/>
          <p14:tracePt t="34416" x="4445000" y="1638300"/>
          <p14:tracePt t="34431" x="4368800" y="1676400"/>
          <p14:tracePt t="34444" x="4210050" y="1752600"/>
          <p14:tracePt t="34465" x="4025900" y="1892300"/>
          <p14:tracePt t="34479" x="3911600" y="1981200"/>
          <p14:tracePt t="34500" x="3822700" y="2089150"/>
          <p14:tracePt t="34514" x="3733800" y="2228850"/>
          <p14:tracePt t="34527" x="3619500" y="2400300"/>
          <p14:tracePt t="34549" x="3530600" y="2533650"/>
          <p14:tracePt t="34562" x="3460750" y="2660650"/>
          <p14:tracePt t="34583" x="3390900" y="2819400"/>
          <p14:tracePt t="34597" x="3378200" y="2863850"/>
          <p14:tracePt t="34611" x="3352800" y="2959100"/>
          <p14:tracePt t="34632" x="3340100" y="3111500"/>
          <p14:tracePt t="34645" x="3340100" y="3162300"/>
          <p14:tracePt t="34667" x="3333750" y="3340100"/>
          <p14:tracePt t="34680" x="3333750" y="3467100"/>
          <p14:tracePt t="34694" x="3371850" y="3613150"/>
          <p14:tracePt t="34715" x="3403600" y="3759200"/>
          <p14:tracePt t="34729" x="3454400" y="3892550"/>
          <p14:tracePt t="34750" x="3517900" y="4013200"/>
          <p14:tracePt t="34764" x="3587750" y="4127500"/>
          <p14:tracePt t="34778" x="3714750" y="4298950"/>
          <p14:tracePt t="34799" x="3829050" y="4387850"/>
          <p14:tracePt t="34813" x="3879850" y="4432300"/>
          <p14:tracePt t="34833" x="4064000" y="4540250"/>
          <p14:tracePt t="34847" x="4184650" y="4603750"/>
          <p14:tracePt t="34861" x="4318000" y="4635500"/>
          <p14:tracePt t="34882" x="4464050" y="4673600"/>
          <p14:tracePt t="34896" x="4667250" y="4699000"/>
          <p14:tracePt t="34916" x="4870450" y="4711700"/>
          <p14:tracePt t="34930" x="5035550" y="4711700"/>
          <p14:tracePt t="34944" x="5194300" y="4679950"/>
          <p14:tracePt t="34965" x="5314950" y="4641850"/>
          <p14:tracePt t="34979" x="5397500" y="4591050"/>
          <p14:tracePt t="35000" x="5518150" y="4451350"/>
          <p14:tracePt t="35014" x="5568950" y="4400550"/>
          <p14:tracePt t="35027" x="5670550" y="4229100"/>
          <p14:tracePt t="35049" x="5848350" y="3905250"/>
          <p14:tracePt t="35063" x="5924550" y="3740150"/>
          <p14:tracePt t="35083" x="5981700" y="3575050"/>
          <p14:tracePt t="35097" x="6032500" y="3403600"/>
          <p14:tracePt t="35111" x="6083300" y="3200400"/>
          <p14:tracePt t="35132" x="6121400" y="3028950"/>
          <p14:tracePt t="35146" x="6153150" y="2876550"/>
          <p14:tracePt t="35167" x="6159500" y="2679700"/>
          <p14:tracePt t="35180" x="6165850" y="2616200"/>
          <p14:tracePt t="35194" x="6172200" y="2501900"/>
          <p14:tracePt t="35215" x="6165850" y="2355850"/>
          <p14:tracePt t="35229" x="6146800" y="2311400"/>
          <p14:tracePt t="35250" x="6057900" y="2146300"/>
          <p14:tracePt t="35264" x="5988050" y="2070100"/>
          <p14:tracePt t="35278" x="5956300" y="2038350"/>
          <p14:tracePt t="35298" x="5816600" y="1930400"/>
          <p14:tracePt t="35312" x="5715000" y="1860550"/>
          <p14:tracePt t="35333" x="5568950" y="1778000"/>
          <p14:tracePt t="35347" x="5518150" y="1758950"/>
          <p14:tracePt t="35361" x="5435600" y="1720850"/>
          <p14:tracePt t="35382" x="5314950" y="1695450"/>
          <p14:tracePt t="35396" x="5270500" y="1682750"/>
          <p14:tracePt t="35416" x="5149850" y="1670050"/>
          <p14:tracePt t="35430" x="5054600" y="1676400"/>
          <p14:tracePt t="35444" x="4997450" y="1689100"/>
          <p14:tracePt t="35465" x="4845050" y="1708150"/>
          <p14:tracePt t="35479" x="4781550" y="1708150"/>
          <p14:tracePt t="35500" x="4711700" y="1708150"/>
          <p14:tracePt t="35514" x="4635500" y="1708150"/>
          <p14:tracePt t="35528" x="4559300" y="1708150"/>
          <p14:tracePt t="35549" x="4387850" y="1727200"/>
          <p14:tracePt t="35563" x="4318000" y="1752600"/>
          <p14:tracePt t="35583" x="4133850" y="1809750"/>
          <p14:tracePt t="35597" x="4051300" y="1835150"/>
          <p14:tracePt t="35611" x="4038600" y="1841500"/>
          <p14:tracePt t="35632" x="3975100" y="1854200"/>
          <p14:tracePt t="35645" x="3937000" y="1866900"/>
          <p14:tracePt t="35666" x="3873500" y="1885950"/>
          <p14:tracePt t="35680" x="3841750" y="1892300"/>
          <p14:tracePt t="35694" x="3810000" y="1905000"/>
          <p14:tracePt t="35715" x="3790950" y="1905000"/>
          <p14:tracePt t="35729" x="3778250" y="1911350"/>
          <p14:tracePt t="35751" x="3771900" y="1911350"/>
          <p14:tracePt t="36342" x="3771900" y="1943100"/>
          <p14:tracePt t="36359" x="3778250" y="1974850"/>
          <p14:tracePt t="36361" x="3797300" y="1993900"/>
          <p14:tracePt t="36368" x="3816350" y="2044700"/>
          <p14:tracePt t="36382" x="3829050" y="2089150"/>
          <p14:tracePt t="36396" x="3829050" y="2127250"/>
          <p14:tracePt t="36416" x="3790950" y="2190750"/>
          <p14:tracePt t="36430" x="3778250" y="2235200"/>
          <p14:tracePt t="36451" x="3752850" y="2266950"/>
          <p14:tracePt t="36465" x="3689350" y="2362200"/>
          <p14:tracePt t="36479" x="3670300" y="2387600"/>
          <p14:tracePt t="36500" x="3638550" y="2457450"/>
          <p14:tracePt t="36514" x="3606800" y="2514600"/>
          <p14:tracePt t="36535" x="3556000" y="2616200"/>
          <p14:tracePt t="36548" x="3549650" y="2654300"/>
          <p14:tracePt t="36562" x="3549650" y="2705100"/>
          <p14:tracePt t="36583" x="3549650" y="2851150"/>
          <p14:tracePt t="36597" x="3549650" y="2901950"/>
          <p14:tracePt t="36618" x="3549650" y="3098800"/>
          <p14:tracePt t="36632" x="3549650" y="3219450"/>
          <p14:tracePt t="36646" x="3562350" y="3352800"/>
          <p14:tracePt t="36667" x="3568700" y="3441700"/>
          <p14:tracePt t="36680" x="3568700" y="3511550"/>
          <p14:tracePt t="36702" x="3568700" y="3581400"/>
          <p14:tracePt t="36715" x="3568700" y="3632200"/>
          <p14:tracePt t="36729" x="3568700" y="3676650"/>
          <p14:tracePt t="36751" x="3568700" y="3689350"/>
          <p14:tracePt t="37479" x="3568700" y="3702050"/>
          <p14:tracePt t="37495" x="3556000" y="3702050"/>
          <p14:tracePt t="37500" x="3543300" y="3702050"/>
          <p14:tracePt t="37506" x="3530600" y="3708400"/>
          <p14:tracePt t="37514" x="3517900" y="3708400"/>
          <p14:tracePt t="37534" x="3505200" y="3714750"/>
          <p14:tracePt t="37915" x="3505200" y="3721100"/>
          <p14:tracePt t="37929" x="3498850" y="3721100"/>
          <p14:tracePt t="37937" x="3498850" y="3727450"/>
          <p14:tracePt t="37945" x="3492500" y="3727450"/>
          <p14:tracePt t="38055" x="3492500" y="3733800"/>
          <p14:tracePt t="38104" x="3492500" y="3740150"/>
          <p14:tracePt t="38119" x="3473450" y="3746500"/>
          <p14:tracePt t="38127" x="3460750" y="3752850"/>
          <p14:tracePt t="38133" x="3448050" y="3771900"/>
          <p14:tracePt t="38143" x="3435350" y="3771900"/>
          <p14:tracePt t="38152" x="3416300" y="3771900"/>
          <p14:tracePt t="38166" x="3384550" y="3778250"/>
          <p14:tracePt t="38180" x="3346450" y="3797300"/>
          <p14:tracePt t="38201" x="3314700" y="3797300"/>
          <p14:tracePt t="38298" x="3308350" y="3797300"/>
          <p14:tracePt t="38335" x="3308350" y="3810000"/>
          <p14:tracePt t="38349" x="3314700" y="3822700"/>
          <p14:tracePt t="38359" x="3333750" y="3835400"/>
          <p14:tracePt t="38367" x="3359150" y="3835400"/>
          <p14:tracePt t="38373" x="3378200" y="3841750"/>
          <p14:tracePt t="38383" x="3390900" y="3841750"/>
          <p14:tracePt t="38403" x="3467100" y="3848100"/>
          <p14:tracePt t="38416" x="3594100" y="3848100"/>
          <p14:tracePt t="38430" x="3676650" y="3848100"/>
          <p14:tracePt t="38451" x="4057650" y="3848100"/>
          <p14:tracePt t="38465" x="4394200" y="3829050"/>
          <p14:tracePt t="38486" x="4749800" y="3803650"/>
          <p14:tracePt t="38500" x="5124450" y="3778250"/>
          <p14:tracePt t="38514" x="5473700" y="3714750"/>
          <p14:tracePt t="38535" x="6000750" y="3594100"/>
          <p14:tracePt t="38548" x="6191250" y="3543300"/>
          <p14:tracePt t="38569" x="6642100" y="3346450"/>
          <p14:tracePt t="38583" x="6851650" y="3219450"/>
          <p14:tracePt t="38604" x="6997700" y="3079750"/>
          <p14:tracePt t="38618" x="7099300" y="2952750"/>
          <p14:tracePt t="38631" x="7169150" y="2800350"/>
          <p14:tracePt t="38652" x="7200900" y="2667000"/>
          <p14:tracePt t="38666" x="7194550" y="2540000"/>
          <p14:tracePt t="38687" x="7112000" y="2374900"/>
          <p14:tracePt t="38702" x="7073900" y="2311400"/>
          <p14:tracePt t="38715" x="6991350" y="2184400"/>
          <p14:tracePt t="38737" x="6858000" y="2025650"/>
          <p14:tracePt t="38750" x="6807200" y="1987550"/>
          <p14:tracePt t="38771" x="6686550" y="1924050"/>
          <p14:tracePt t="38784" x="6673850" y="1924050"/>
          <p14:tracePt t="38839" x="6680200" y="1924050"/>
          <p14:tracePt t="38853" x="6692900" y="1924050"/>
          <p14:tracePt t="38877" x="6692900" y="1917700"/>
          <p14:tracePt t="38887" x="6692900" y="1905000"/>
          <p14:tracePt t="38895" x="6692900" y="1879600"/>
          <p14:tracePt t="38902" x="6686550" y="1854200"/>
          <p14:tracePt t="38916" x="6667500" y="1828800"/>
          <p14:tracePt t="38937" x="6578600" y="1670050"/>
          <p14:tracePt t="38951" x="6438900" y="1517650"/>
          <p14:tracePt t="38965" x="6343650" y="1428750"/>
          <p14:tracePt t="38986" x="5924550" y="1143000"/>
          <p14:tracePt t="39000" x="5600700" y="996950"/>
          <p14:tracePt t="39021" x="5213350" y="908050"/>
          <p14:tracePt t="39034" x="5118100" y="901700"/>
          <p14:tracePt t="39048" x="4972050" y="895350"/>
          <p14:tracePt t="39069" x="4870450" y="914400"/>
          <p14:tracePt t="39083" x="4864100" y="920750"/>
          <p14:tracePt t="39104" x="4876800" y="952500"/>
          <p14:tracePt t="39118" x="4908550" y="984250"/>
          <p14:tracePt t="39131" x="4953000" y="990600"/>
          <p14:tracePt t="39152" x="5156200" y="1003300"/>
          <p14:tracePt t="39166" x="5308600" y="1003300"/>
          <p14:tracePt t="39187" x="5416550" y="1022350"/>
          <p14:tracePt t="39201" x="5429250" y="1028700"/>
          <p14:tracePt t="39215" x="5429250" y="1035050"/>
          <p14:tracePt t="39236" x="5429250" y="1047750"/>
          <p14:tracePt t="39250" x="5391150" y="1066800"/>
          <p14:tracePt t="39270" x="5232400" y="1111250"/>
          <p14:tracePt t="39284" x="5048250" y="1155700"/>
          <p14:tracePt t="39298" x="4908550" y="1187450"/>
          <p14:tracePt t="39319" x="4241800" y="1371600"/>
          <p14:tracePt t="39333" x="3797300" y="1492250"/>
          <p14:tracePt t="39354" x="3454400" y="1581150"/>
          <p14:tracePt t="39368" x="3257550" y="1638300"/>
          <p14:tracePt t="39381" x="3143250" y="1676400"/>
          <p14:tracePt t="39402" x="3105150" y="1708150"/>
          <p14:tracePt t="39423" x="3098800" y="1708150"/>
          <p14:tracePt t="39439" x="3098800" y="1714500"/>
          <p14:tracePt t="39485" x="3092450" y="1727200"/>
          <p14:tracePt t="39493" x="3092450" y="1733550"/>
          <p14:tracePt t="39499" x="3086100" y="1746250"/>
          <p14:tracePt t="39511" x="3067050" y="1758950"/>
          <p14:tracePt t="39521" x="3060700" y="1771650"/>
          <p14:tracePt t="39535" x="3028950" y="1816100"/>
          <p14:tracePt t="39548" x="2990850" y="1866900"/>
          <p14:tracePt t="39569" x="2959100" y="1936750"/>
          <p14:tracePt t="39583" x="2921000" y="1987550"/>
          <p14:tracePt t="39604" x="2921000" y="2032000"/>
          <p14:tracePt t="39618" x="2914650" y="2076450"/>
          <p14:tracePt t="39632" x="2921000" y="2139950"/>
          <p14:tracePt t="39652" x="2940050" y="2197100"/>
          <p14:tracePt t="39666" x="2952750" y="2254250"/>
          <p14:tracePt t="39687" x="2952750" y="2355850"/>
          <p14:tracePt t="39701" x="2952750" y="2381250"/>
          <p14:tracePt t="39715" x="2952750" y="2438400"/>
          <p14:tracePt t="39736" x="2952750" y="2508250"/>
          <p14:tracePt t="39750" x="2952750" y="2514600"/>
          <p14:tracePt t="39771" x="2965450" y="2559050"/>
          <p14:tracePt t="39785" x="2971800" y="2578100"/>
          <p14:tracePt t="39798" x="2978150" y="2597150"/>
          <p14:tracePt t="39819" x="2997200" y="2654300"/>
          <p14:tracePt t="39833" x="3028950" y="2686050"/>
          <p14:tracePt t="39854" x="3054350" y="2743200"/>
          <p14:tracePt t="39868" x="3073400" y="2762250"/>
          <p14:tracePt t="39882" x="3086100" y="2787650"/>
          <p14:tracePt t="39902" x="3086100" y="2806700"/>
          <p14:tracePt t="39917" x="3098800" y="2832100"/>
          <p14:tracePt t="39937" x="3117850" y="2895600"/>
          <p14:tracePt t="39951" x="3162300" y="2965450"/>
          <p14:tracePt t="39972" x="3225800" y="3060700"/>
          <p14:tracePt t="39986" x="3282950" y="3162300"/>
          <p14:tracePt t="40000" x="3314700" y="3263900"/>
          <p14:tracePt t="40021" x="3333750" y="3352800"/>
          <p14:tracePt t="40035" x="3346450" y="3441700"/>
          <p14:tracePt t="40055" x="3346450" y="3543300"/>
          <p14:tracePt t="40069" x="3346450" y="3575050"/>
          <p14:tracePt t="40083" x="3346450" y="3619500"/>
          <p14:tracePt t="40104" x="3352800" y="3670300"/>
          <p14:tracePt t="40118" x="3359150" y="3683000"/>
          <p14:tracePt t="40132" x="3359150" y="3708400"/>
          <p14:tracePt t="40153" x="3359150" y="3714750"/>
          <p14:tracePt t="40166" x="3359150" y="3733800"/>
          <p14:tracePt t="40187" x="3359150" y="3740150"/>
          <p14:tracePt t="40384" x="3365500" y="3740150"/>
          <p14:tracePt t="40389" x="3371850" y="3740150"/>
          <p14:tracePt t="40402" x="3378200" y="3740150"/>
          <p14:tracePt t="40409" x="3384550" y="3740150"/>
          <p14:tracePt t="40775" x="3378200" y="3740150"/>
          <p14:tracePt t="40799" x="3371850" y="3740150"/>
          <p14:tracePt t="40803" x="3365500" y="3740150"/>
          <p14:tracePt t="40809" x="3359150" y="3740150"/>
          <p14:tracePt t="40819" x="3359150" y="3752850"/>
          <p14:tracePt t="40833" x="3359150" y="3822700"/>
          <p14:tracePt t="40854" x="3378200" y="3898900"/>
          <p14:tracePt t="40868" x="3378200" y="3917950"/>
          <p14:tracePt t="40889" x="3397250" y="3981450"/>
          <p14:tracePt t="40903" x="3403600" y="4019550"/>
          <p14:tracePt t="40916" x="3403600" y="4044950"/>
          <p14:tracePt t="40937" x="3403600" y="4121150"/>
          <p14:tracePt t="40951" x="3403600" y="4178300"/>
          <p14:tracePt t="40972" x="3390900" y="4235450"/>
          <p14:tracePt t="40986" x="3365500" y="4273550"/>
          <p14:tracePt t="41000" x="3340100" y="4318000"/>
          <p14:tracePt t="41021" x="3263900" y="4368800"/>
          <p14:tracePt t="41034" x="3251200" y="4375150"/>
          <p14:tracePt t="41055" x="3194050" y="4413250"/>
          <p14:tracePt t="41069" x="3149600" y="4445000"/>
          <p14:tracePt t="41083" x="3111500" y="4445000"/>
          <p14:tracePt t="41104" x="3028950" y="4470400"/>
          <p14:tracePt t="41118" x="2971800" y="4483100"/>
          <p14:tracePt t="41139" x="2927350" y="4495800"/>
          <p14:tracePt t="41152" x="2882900" y="4502150"/>
          <p14:tracePt t="41166" x="2870200" y="4508500"/>
          <p14:tracePt t="41187" x="2844800" y="4527550"/>
          <p14:tracePt t="41201" x="2825750" y="4527550"/>
          <p14:tracePt t="41222" x="2794000" y="4552950"/>
          <p14:tracePt t="41236" x="2781300" y="4565650"/>
          <p14:tracePt t="41249" x="2768600" y="4565650"/>
          <p14:tracePt t="41270" x="2768600" y="4572000"/>
          <p14:tracePt t="41284" x="2755900" y="4572000"/>
          <p14:tracePt t="41305" x="2749550" y="4584700"/>
          <p14:tracePt t="41319" x="2730500" y="4616450"/>
          <p14:tracePt t="41340" x="2705100" y="4673600"/>
          <p14:tracePt t="41354" x="2686050" y="4718050"/>
          <p14:tracePt t="41368" x="2647950" y="4813300"/>
          <p14:tracePt t="41389" x="2622550" y="4889500"/>
          <p14:tracePt t="41403" x="2590800" y="4965700"/>
          <p14:tracePt t="41416" x="2565400" y="5048250"/>
          <p14:tracePt t="41437" x="2514600" y="5156200"/>
          <p14:tracePt t="41453" x="2470150" y="5232400"/>
          <p14:tracePt t="41472" x="2432050" y="5295900"/>
          <p14:tracePt t="41486" x="2387600" y="5353050"/>
          <p14:tracePt t="41507" x="2336800" y="5403850"/>
          <p14:tracePt t="41521" x="2279650" y="5441950"/>
          <p14:tracePt t="41534" x="2241550" y="5461000"/>
          <p14:tracePt t="41555" x="2152650" y="5530850"/>
          <p14:tracePt t="41569" x="2063750" y="5581650"/>
          <p14:tracePt t="41590" x="1962150" y="5626100"/>
          <p14:tracePt t="41604" x="1822450" y="5670550"/>
          <p14:tracePt t="41618" x="1587500" y="5727700"/>
          <p14:tracePt t="41639" x="1441450" y="5778500"/>
          <p14:tracePt t="41652" x="1390650" y="5816600"/>
          <p14:tracePt t="41673" x="1250950" y="5905500"/>
          <p14:tracePt t="41687" x="1155700" y="5975350"/>
          <p14:tracePt t="41701" x="1111250" y="6000750"/>
          <p14:tracePt t="41722" x="946150" y="6032500"/>
          <p14:tracePt t="41736" x="762000" y="6038850"/>
          <p14:tracePt t="41757" x="520700" y="6038850"/>
          <p14:tracePt t="41771" x="279400" y="6038850"/>
          <p14:tracePt t="41784" x="95250" y="603885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DB35524-DC6F-532A-091C-E9A793D8989B}"/>
              </a:ext>
            </a:extLst>
          </p:cNvPr>
          <p:cNvPicPr>
            <a:picLocks noChangeAspect="1"/>
          </p:cNvPicPr>
          <p:nvPr/>
        </p:nvPicPr>
        <p:blipFill>
          <a:blip r:embed="rId4"/>
          <a:stretch>
            <a:fillRect/>
          </a:stretch>
        </p:blipFill>
        <p:spPr>
          <a:xfrm>
            <a:off x="0" y="1678561"/>
            <a:ext cx="9144000" cy="3500878"/>
          </a:xfrm>
          <a:prstGeom prst="rect">
            <a:avLst/>
          </a:prstGeom>
        </p:spPr>
      </p:pic>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Multiple Tables </a:t>
            </a:r>
            <a:endParaRPr lang="en-US" sz="3304" dirty="0">
              <a:solidFill>
                <a:srgbClr val="000000"/>
              </a:solidFill>
              <a:latin typeface="Calibri (MS) Light"/>
            </a:endParaRPr>
          </a:p>
        </p:txBody>
      </p:sp>
      <p:sp>
        <p:nvSpPr>
          <p:cNvPr id="10" name="Oval 9">
            <a:extLst>
              <a:ext uri="{FF2B5EF4-FFF2-40B4-BE49-F238E27FC236}">
                <a16:creationId xmlns:a16="http://schemas.microsoft.com/office/drawing/2014/main" id="{EEFFBC57-54DF-653C-0D3D-1E67D87C6FB5}"/>
              </a:ext>
            </a:extLst>
          </p:cNvPr>
          <p:cNvSpPr/>
          <p:nvPr/>
        </p:nvSpPr>
        <p:spPr>
          <a:xfrm>
            <a:off x="1524000" y="4419601"/>
            <a:ext cx="3733800" cy="759838"/>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Audio 10">
            <a:hlinkClick r:id="" action="ppaction://media"/>
            <a:extLst>
              <a:ext uri="{FF2B5EF4-FFF2-40B4-BE49-F238E27FC236}">
                <a16:creationId xmlns:a16="http://schemas.microsoft.com/office/drawing/2014/main" id="{4F0A8D25-A613-3697-E0BE-92B9425023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362194346"/>
      </p:ext>
    </p:extLst>
  </p:cSld>
  <p:clrMapOvr>
    <a:masterClrMapping/>
  </p:clrMapOvr>
  <mc:AlternateContent xmlns:mc="http://schemas.openxmlformats.org/markup-compatibility/2006">
    <mc:Choice xmlns:p14="http://schemas.microsoft.com/office/powerpoint/2010/main" Requires="p14">
      <p:transition spd="slow" p14:dur="2000" advTm="12435"/>
    </mc:Choice>
    <mc:Fallback>
      <p:transition spd="slow" advTm="12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650" x="114300" y="2457450"/>
          <p14:tracePt t="658" x="196850" y="2457450"/>
          <p14:tracePt t="664" x="285750" y="2457450"/>
          <p14:tracePt t="674" x="368300" y="2457450"/>
          <p14:tracePt t="686" x="533400" y="2438400"/>
          <p14:tracePt t="706" x="717550" y="2419350"/>
          <p14:tracePt t="720" x="800100" y="2406650"/>
          <p14:tracePt t="734" x="971550" y="2368550"/>
          <p14:tracePt t="755" x="1193800" y="2336800"/>
          <p14:tracePt t="769" x="1244600" y="2330450"/>
          <p14:tracePt t="789" x="1314450" y="2305050"/>
          <p14:tracePt t="803" x="1346200" y="2305050"/>
          <p14:tracePt t="818" x="1352550" y="2305050"/>
          <p14:tracePt t="914" x="1346200" y="2305050"/>
          <p14:tracePt t="922" x="1346200" y="2311400"/>
          <p14:tracePt t="924" x="1339850" y="2324100"/>
          <p14:tracePt t="938" x="1320800" y="2324100"/>
          <p14:tracePt t="956" x="1295400" y="2343150"/>
          <p14:tracePt t="970" x="1295400" y="2355850"/>
          <p14:tracePt t="984" x="1301750" y="2381250"/>
          <p14:tracePt t="1005" x="1308100" y="2413000"/>
          <p14:tracePt t="1019" x="1333500" y="2432050"/>
          <p14:tracePt t="1040" x="1352550" y="2444750"/>
          <p14:tracePt t="1054" x="1390650" y="2463800"/>
          <p14:tracePt t="1067" x="1447800" y="2470150"/>
          <p14:tracePt t="1089" x="1473200" y="2476500"/>
          <p14:tracePt t="1102" x="1492250" y="2476500"/>
          <p14:tracePt t="1123" x="1517650" y="2476500"/>
          <p14:tracePt t="1137" x="1530350" y="2476500"/>
          <p14:tracePt t="1151" x="1543050" y="2470150"/>
          <p14:tracePt t="1172" x="1549400" y="2419350"/>
          <p14:tracePt t="1186" x="1549400" y="2368550"/>
          <p14:tracePt t="1206" x="1549400" y="2286000"/>
          <p14:tracePt t="1221" x="1549400" y="2209800"/>
          <p14:tracePt t="1234" x="1543050" y="2139950"/>
          <p14:tracePt t="1255" x="1492250" y="2070100"/>
          <p14:tracePt t="1269" x="1416050" y="2012950"/>
          <p14:tracePt t="1289" x="1244600" y="1968500"/>
          <p14:tracePt t="1304" x="1181100" y="1962150"/>
          <p14:tracePt t="1318" x="1028700" y="1962150"/>
          <p14:tracePt t="1339" x="876300" y="2000250"/>
          <p14:tracePt t="1352" x="857250" y="2019300"/>
          <p14:tracePt t="1374" x="850900" y="2101850"/>
          <p14:tracePt t="1387" x="857250" y="2190750"/>
          <p14:tracePt t="1401" x="882650" y="2235200"/>
          <p14:tracePt t="1422" x="996950" y="2343150"/>
          <p14:tracePt t="1436" x="1079500" y="2393950"/>
          <p14:tracePt t="1456" x="1200150" y="2400300"/>
          <p14:tracePt t="1471" x="1238250" y="2400300"/>
          <p14:tracePt t="1484" x="1320800" y="2336800"/>
          <p14:tracePt t="1505" x="1422400" y="2165350"/>
          <p14:tracePt t="1519" x="1435100" y="2095500"/>
          <p14:tracePt t="1540" x="1409700" y="1930400"/>
          <p14:tracePt t="1554" x="1339850" y="1854200"/>
          <p14:tracePt t="1567" x="1295400" y="1828800"/>
          <p14:tracePt t="1589" x="1143000" y="1803400"/>
          <p14:tracePt t="1602" x="1117600" y="1809750"/>
          <p14:tracePt t="1623" x="1092200" y="1841500"/>
          <p14:tracePt t="1637" x="1098550" y="1892300"/>
          <p14:tracePt t="1651" x="1130300" y="1949450"/>
          <p14:tracePt t="1672" x="1219200" y="2032000"/>
          <p14:tracePt t="1686" x="1263650" y="2044700"/>
          <p14:tracePt t="1706" x="1384300" y="2070100"/>
          <p14:tracePt t="1720" x="1397000" y="2070100"/>
          <p14:tracePt t="1762" x="1384300" y="2082800"/>
          <p14:tracePt t="1768" x="1358900" y="2082800"/>
          <p14:tracePt t="1778" x="1339850" y="2101850"/>
          <p14:tracePt t="1790" x="1308100" y="2120900"/>
          <p14:tracePt t="1803" x="1289050" y="2165350"/>
          <p14:tracePt t="1817" x="1276350" y="2203450"/>
          <p14:tracePt t="1839" x="1244600" y="2235200"/>
          <p14:tracePt t="1852" x="1257300" y="2273300"/>
          <p14:tracePt t="1873" x="1263650" y="2311400"/>
          <p14:tracePt t="1887" x="1282700" y="2381250"/>
          <p14:tracePt t="1901" x="1289050" y="2406650"/>
          <p14:tracePt t="1922" x="1314450" y="2470150"/>
          <p14:tracePt t="1936" x="1327150" y="2520950"/>
          <p14:tracePt t="1957" x="1314450" y="2552700"/>
          <p14:tracePt t="1970" x="1314450" y="2609850"/>
          <p14:tracePt t="1984" x="1314450" y="2667000"/>
          <p14:tracePt t="2005" x="1314450" y="2724150"/>
          <p14:tracePt t="2019" x="1320800" y="2794000"/>
          <p14:tracePt t="2040" x="1333500" y="2838450"/>
          <p14:tracePt t="2053" x="1346200" y="2901950"/>
          <p14:tracePt t="2067" x="1365250" y="2978150"/>
          <p14:tracePt t="2089" x="1390650" y="3060700"/>
          <p14:tracePt t="2102" x="1416050" y="3149600"/>
          <p14:tracePt t="2123" x="1447800" y="3282950"/>
          <p14:tracePt t="2137" x="1447800" y="3308350"/>
          <p14:tracePt t="2158" x="1397000" y="3314700"/>
          <p14:tracePt t="2461" x="1397000" y="3327400"/>
          <p14:tracePt t="2476" x="1384300" y="3359150"/>
          <p14:tracePt t="2484" x="1384300" y="3390900"/>
          <p14:tracePt t="2490" x="1377950" y="3409950"/>
          <p14:tracePt t="2500" x="1377950" y="3429000"/>
          <p14:tracePt t="2506" x="1384300" y="3467100"/>
          <p14:tracePt t="2519" x="1397000" y="3517900"/>
          <p14:tracePt t="2540" x="1422400" y="3683000"/>
          <p14:tracePt t="2554" x="1416050" y="3810000"/>
          <p14:tracePt t="2575" x="1384300" y="3956050"/>
          <p14:tracePt t="2589" x="1352550" y="4114800"/>
          <p14:tracePt t="2602" x="1339850" y="4273550"/>
          <p14:tracePt t="2623" x="1346200" y="4425950"/>
          <p14:tracePt t="2637" x="1327150" y="4565650"/>
          <p14:tracePt t="2658" x="1289050" y="4737100"/>
          <p14:tracePt t="2672" x="1282700" y="4787900"/>
          <p14:tracePt t="2685" x="1282700" y="4895850"/>
          <p14:tracePt t="2706" x="1295400" y="5016500"/>
          <p14:tracePt t="2720" x="1301750" y="5041900"/>
          <p14:tracePt t="2741" x="1358900" y="5124450"/>
          <p14:tracePt t="2755" x="1397000" y="5149850"/>
          <p14:tracePt t="2770" x="1441450" y="5181600"/>
          <p14:tracePt t="2790" x="1492250" y="5187950"/>
          <p14:tracePt t="2804" x="1536700" y="5207000"/>
          <p14:tracePt t="2824" x="1581150" y="5213350"/>
          <p14:tracePt t="2839" x="1619250" y="5219700"/>
          <p14:tracePt t="2852" x="1657350" y="5232400"/>
          <p14:tracePt t="2873" x="1739900" y="5251450"/>
          <p14:tracePt t="2887" x="1765300" y="5251450"/>
          <p14:tracePt t="2908" x="1847850" y="5251450"/>
          <p14:tracePt t="2921" x="1924050" y="5251450"/>
          <p14:tracePt t="2935" x="1974850" y="5251450"/>
          <p14:tracePt t="2956" x="2114550" y="5251450"/>
          <p14:tracePt t="2970" x="2197100" y="5251450"/>
          <p14:tracePt t="2991" x="2216150" y="5251450"/>
          <p14:tracePt t="3005" x="2222500" y="5251450"/>
          <p14:tracePt t="3019" x="2228850" y="5251450"/>
          <p14:tracePt t="3075" x="2241550" y="5251450"/>
          <p14:tracePt t="3106" x="2247900" y="5251450"/>
          <p14:tracePt t="3112" x="2254250" y="5251450"/>
          <p14:tracePt t="3130" x="2260600" y="5251450"/>
          <p14:tracePt t="3136" x="2266950" y="5251450"/>
          <p14:tracePt t="3194" x="2273300" y="5251450"/>
          <p14:tracePt t="3208" x="2279650" y="5251450"/>
          <p14:tracePt t="3216" x="2292350" y="5251450"/>
          <p14:tracePt t="3226" x="2311400" y="5251450"/>
          <p14:tracePt t="3232" x="2330450" y="5251450"/>
          <p14:tracePt t="3241" x="2349500" y="5251450"/>
          <p14:tracePt t="3255" x="2368550" y="5251450"/>
          <p14:tracePt t="3269" x="2374900" y="5251450"/>
          <p14:tracePt t="3290" x="2400300" y="5251450"/>
          <p14:tracePt t="3304" x="2432050" y="5257800"/>
          <p14:tracePt t="3324" x="2451100" y="5257800"/>
          <p14:tracePt t="3338" x="2470150" y="5257800"/>
          <p14:tracePt t="3352" x="2463800" y="5257800"/>
          <p14:tracePt t="3373" x="2444750" y="5251450"/>
          <p14:tracePt t="3387" x="2425700" y="5251450"/>
          <p14:tracePt t="3651" x="2425700" y="5245100"/>
          <p14:tracePt t="3658" x="2406650" y="5245100"/>
          <p14:tracePt t="3672" x="2324100" y="5245100"/>
          <p14:tracePt t="3678" x="2317750" y="5245100"/>
          <p14:tracePt t="3686" x="2298700" y="5238750"/>
          <p14:tracePt t="3706" x="2235200" y="5232400"/>
          <p14:tracePt t="3720" x="2222500" y="5232400"/>
          <p14:tracePt t="3741" x="2178050" y="5232400"/>
          <p14:tracePt t="3755" x="2159000" y="5232400"/>
          <p14:tracePt t="3776" x="2152650" y="5232400"/>
          <p14:tracePt t="3816" x="2165350" y="5238750"/>
          <p14:tracePt t="3825" x="2178050" y="5238750"/>
          <p14:tracePt t="3832" x="2203450" y="5238750"/>
          <p14:tracePt t="3842" x="2222500" y="5238750"/>
          <p14:tracePt t="3859" x="2305050" y="5251450"/>
          <p14:tracePt t="3874" x="2457450" y="5251450"/>
          <p14:tracePt t="3887" x="2552700" y="5251450"/>
          <p14:tracePt t="3908" x="2838450" y="5251450"/>
          <p14:tracePt t="3922" x="3022600" y="5251450"/>
          <p14:tracePt t="3943" x="3232150" y="5251450"/>
          <p14:tracePt t="3957" x="3390900" y="5251450"/>
          <p14:tracePt t="3970" x="3454400" y="5251450"/>
          <p14:tracePt t="3991" x="3467100" y="5264150"/>
          <p14:tracePt t="4005" x="3454400" y="5276850"/>
          <p14:tracePt t="4026" x="3378200" y="5289550"/>
          <p14:tracePt t="4040" x="3346450" y="5295900"/>
          <p14:tracePt t="4053" x="3213100" y="5302250"/>
          <p14:tracePt t="4075" x="2990850" y="5302250"/>
          <p14:tracePt t="4089" x="2940050" y="5302250"/>
          <p14:tracePt t="4109" x="2927350" y="5308600"/>
          <p14:tracePt t="4123" x="2959100" y="5308600"/>
          <p14:tracePt t="4137" x="2978150" y="5308600"/>
          <p14:tracePt t="4158" x="3155950" y="5308600"/>
          <p14:tracePt t="4172" x="3333750" y="5308600"/>
          <p14:tracePt t="4193" x="3663950" y="5308600"/>
          <p14:tracePt t="4207" x="3759200" y="5308600"/>
          <p14:tracePt t="4220" x="3911600" y="5308600"/>
          <p14:tracePt t="4241" x="4038600" y="5308600"/>
          <p14:tracePt t="4258" x="4044950" y="5308600"/>
          <p14:tracePt t="4282" x="4019550" y="5314950"/>
          <p14:tracePt t="4290" x="3987800" y="5314950"/>
          <p14:tracePt t="4303" x="3949700" y="5327650"/>
          <p14:tracePt t="4324" x="3867150" y="5353050"/>
          <p14:tracePt t="4339" x="3765550" y="5378450"/>
          <p14:tracePt t="4359" x="3721100" y="5391150"/>
          <p14:tracePt t="4384" x="3733800" y="5391150"/>
          <p14:tracePt t="4392" x="3740150" y="5391150"/>
          <p14:tracePt t="4408" x="3784600" y="5391150"/>
          <p14:tracePt t="4422" x="3816350" y="5391150"/>
          <p14:tracePt t="4442" x="3854450" y="5384800"/>
          <p14:tracePt t="4456" x="3873500" y="5384800"/>
          <p14:tracePt t="4490" x="3879850" y="5384800"/>
          <p14:tracePt t="4528" x="3873500" y="5384800"/>
          <p14:tracePt t="4538" x="3867150" y="5384800"/>
          <p14:tracePt t="4552" x="3860800" y="5372100"/>
          <p14:tracePt t="4562" x="3854450" y="5372100"/>
          <p14:tracePt t="4570" x="3841750" y="5372100"/>
          <p14:tracePt t="4575" x="3835400" y="5372100"/>
          <p14:tracePt t="4589" x="3829050" y="5372100"/>
          <p14:tracePt t="4610" x="3803650" y="5378450"/>
          <p14:tracePt t="4623" x="3784600" y="5384800"/>
          <p14:tracePt t="4648" x="3778250" y="5384800"/>
          <p14:tracePt t="4780" x="3771900" y="5384800"/>
          <p14:tracePt t="4786" x="3752850" y="5384800"/>
          <p14:tracePt t="4803" x="3714750" y="5384800"/>
          <p14:tracePt t="4810" x="3702050" y="5384800"/>
          <p14:tracePt t="4825" x="3683000" y="5384800"/>
          <p14:tracePt t="4838" x="3683000" y="5391150"/>
          <p14:tracePt t="4859" x="3657600" y="5391150"/>
          <p14:tracePt t="4873" x="3657600" y="5384800"/>
          <p14:tracePt t="4894" x="3632200" y="5384800"/>
          <p14:tracePt t="4908" x="3575050" y="5384800"/>
          <p14:tracePt t="4922" x="3549650" y="5384800"/>
          <p14:tracePt t="4942" x="3511550" y="5384800"/>
          <p14:tracePt t="4956" x="3460750" y="5384800"/>
          <p14:tracePt t="4970" x="3429000" y="5384800"/>
          <p14:tracePt t="4991" x="3409950" y="5384800"/>
          <p14:tracePt t="5005" x="3384550" y="5384800"/>
          <p14:tracePt t="5026" x="3302000" y="5384800"/>
          <p14:tracePt t="5040" x="3289300" y="5378450"/>
          <p14:tracePt t="5061" x="3232150" y="5353050"/>
          <p14:tracePt t="5075" x="3219450" y="5340350"/>
          <p14:tracePt t="5088" x="3219450" y="5302250"/>
          <p14:tracePt t="5109" x="3219450" y="5207000"/>
          <p14:tracePt t="5123" x="3238500" y="5054600"/>
          <p14:tracePt t="5144" x="3282950" y="4914900"/>
          <p14:tracePt t="5158" x="3327400" y="4781550"/>
          <p14:tracePt t="5172" x="3378200" y="4629150"/>
          <p14:tracePt t="5192" x="3384550" y="4445000"/>
          <p14:tracePt t="5207" x="3340100" y="4241800"/>
          <p14:tracePt t="5227" x="3187700" y="3917950"/>
          <p14:tracePt t="5241" x="3111500" y="3797300"/>
          <p14:tracePt t="5255" x="2914650" y="3492500"/>
          <p14:tracePt t="5276" x="2603500" y="3022600"/>
          <p14:tracePt t="5290" x="2419350" y="2749550"/>
          <p14:tracePt t="5311" x="2317750" y="2597150"/>
          <p14:tracePt t="5325" x="2273300" y="2508250"/>
          <p14:tracePt t="5338" x="2254250" y="2444750"/>
          <p14:tracePt t="5359" x="2235200" y="2393950"/>
          <p14:tracePt t="5373" x="2216150" y="2343150"/>
          <p14:tracePt t="5394" x="2184400" y="2279650"/>
          <p14:tracePt t="5407" x="2184400" y="2273300"/>
          <p14:tracePt t="5421" x="2171700" y="2254250"/>
          <p14:tracePt t="5442" x="2165350" y="2241550"/>
          <p14:tracePt t="5456" x="2152650" y="2228850"/>
          <p14:tracePt t="5477" x="2114550" y="2171700"/>
          <p14:tracePt t="5491" x="2082800" y="2114550"/>
          <p14:tracePt t="5505" x="2063750" y="2076450"/>
          <p14:tracePt t="5526" x="2000250" y="2019300"/>
          <p14:tracePt t="5540" x="1974850" y="1993900"/>
          <p14:tracePt t="5561" x="1936750" y="1974850"/>
          <p14:tracePt t="5574" x="1905000" y="1962150"/>
          <p14:tracePt t="5588" x="1854200" y="1955800"/>
          <p14:tracePt t="5609" x="1727200" y="1949450"/>
          <p14:tracePt t="5623" x="1682750" y="1949450"/>
          <p14:tracePt t="5644" x="1504950" y="1993900"/>
          <p14:tracePt t="5658" x="1397000" y="2025650"/>
          <p14:tracePt t="5671" x="1346200" y="2038350"/>
          <p14:tracePt t="5693" x="1206500" y="2101850"/>
          <p14:tracePt t="5706" x="1104900" y="2171700"/>
          <p14:tracePt t="5727" x="996950" y="2235200"/>
          <p14:tracePt t="5741" x="895350" y="2305050"/>
          <p14:tracePt t="5755" x="800100" y="2374900"/>
          <p14:tracePt t="5777" x="685800" y="2463800"/>
          <p14:tracePt t="5790" x="660400" y="2495550"/>
          <p14:tracePt t="5811" x="577850" y="2552700"/>
          <p14:tracePt t="5824" x="539750" y="2559050"/>
          <p14:tracePt t="5838" x="508000" y="2565400"/>
          <p14:tracePt t="5859" x="469900" y="2584450"/>
          <p14:tracePt t="5873" x="450850" y="2597150"/>
          <p14:tracePt t="5894" x="450850" y="2622550"/>
          <p14:tracePt t="5908" x="444500" y="2654300"/>
          <p14:tracePt t="5921" x="444500" y="2679700"/>
          <p14:tracePt t="5943" x="431800" y="2705100"/>
          <p14:tracePt t="5956" x="425450" y="2724150"/>
          <p14:tracePt t="5977" x="412750" y="2736850"/>
          <p14:tracePt t="5991" x="412750" y="2743200"/>
          <p14:tracePt t="6059" x="412750" y="2755900"/>
          <p14:tracePt t="6064" x="425450" y="2755900"/>
          <p14:tracePt t="6082" x="438150" y="2768600"/>
          <p14:tracePt t="6106" x="469900" y="2774950"/>
          <p14:tracePt t="6122" x="482600" y="2774950"/>
          <p14:tracePt t="6130" x="501650" y="2781300"/>
          <p14:tracePt t="6136" x="508000" y="2781300"/>
          <p14:tracePt t="6146" x="520700" y="2781300"/>
          <p14:tracePt t="6158" x="533400" y="2781300"/>
          <p14:tracePt t="6171" x="539750" y="2781300"/>
          <p14:tracePt t="6192" x="558800" y="2781300"/>
          <p14:tracePt t="6206" x="596900" y="2774950"/>
          <p14:tracePt t="6227" x="679450" y="2768600"/>
          <p14:tracePt t="6241" x="692150" y="2768600"/>
          <p14:tracePt t="6262" x="742950" y="2755900"/>
          <p14:tracePt t="6276" x="787400" y="2755900"/>
          <p14:tracePt t="6290" x="806450" y="2755900"/>
          <p14:tracePt t="6311" x="838200" y="2755900"/>
          <p14:tracePt t="6324" x="882650" y="2755900"/>
          <p14:tracePt t="6338" x="914400" y="2755900"/>
          <p14:tracePt t="6359" x="933450" y="2755900"/>
          <p14:tracePt t="6459" x="927100" y="2743200"/>
          <p14:tracePt t="6482" x="920750" y="2743200"/>
          <p14:tracePt t="6496" x="914400" y="2743200"/>
          <p14:tracePt t="6506" x="908050" y="2743200"/>
          <p14:tracePt t="6513" x="895350" y="2730500"/>
          <p14:tracePt t="6519" x="889000" y="2730500"/>
          <p14:tracePt t="6528" x="882650" y="2730500"/>
          <p14:tracePt t="6539" x="869950" y="2730500"/>
          <p14:tracePt t="6561" x="844550" y="2724150"/>
          <p14:tracePt t="6574" x="838200" y="2724150"/>
          <p14:tracePt t="6595" x="819150" y="2724150"/>
          <p14:tracePt t="6634" x="812800" y="2724150"/>
          <p14:tracePt t="6664" x="825500" y="2724150"/>
          <p14:tracePt t="6673" x="838200" y="2724150"/>
          <p14:tracePt t="6684" x="857250" y="2724150"/>
          <p14:tracePt t="6690" x="882650" y="2724150"/>
          <p14:tracePt t="6698" x="901700" y="2724150"/>
          <p14:tracePt t="6706" x="933450" y="2724150"/>
          <p14:tracePt t="6727" x="971550" y="2724150"/>
          <p14:tracePt t="6741" x="990600" y="2724150"/>
          <p14:tracePt t="6762" x="996950" y="2724150"/>
          <p14:tracePt t="6808" x="984250" y="2724150"/>
          <p14:tracePt t="6818" x="965200" y="2724150"/>
          <p14:tracePt t="6825" x="958850" y="2724150"/>
          <p14:tracePt t="6842" x="933450" y="2724150"/>
          <p14:tracePt t="6856" x="908050" y="2724150"/>
          <p14:tracePt t="6866" x="895350" y="2724150"/>
          <p14:tracePt t="6873" x="876300" y="2724150"/>
          <p14:tracePt t="6894" x="838200" y="2724150"/>
          <p14:tracePt t="6908" x="806450" y="2724150"/>
          <p14:tracePt t="6928" x="768350" y="2724150"/>
          <p14:tracePt t="6962" x="774700" y="2724150"/>
          <p14:tracePt t="6970" x="787400" y="2724150"/>
          <p14:tracePt t="6977" x="819150" y="2724150"/>
          <p14:tracePt t="6991" x="857250" y="2724150"/>
          <p14:tracePt t="7012" x="946150" y="2724150"/>
          <p14:tracePt t="7026" x="1003300" y="2724150"/>
          <p14:tracePt t="7040" x="1028700" y="2724150"/>
          <p14:tracePt t="7061" x="1054100" y="2724150"/>
          <p14:tracePt t="7082" x="1047750" y="2724150"/>
          <p14:tracePt t="7095" x="1028700" y="2724150"/>
          <p14:tracePt t="7109" x="1016000" y="2724150"/>
          <p14:tracePt t="7123" x="958850" y="2743200"/>
          <p14:tracePt t="7144" x="876300" y="2749550"/>
          <p14:tracePt t="7158" x="869950" y="2755900"/>
          <p14:tracePt t="7178" x="831850" y="2762250"/>
          <p14:tracePt t="7250" x="838200" y="2762250"/>
          <p14:tracePt t="7258" x="850900" y="2762250"/>
          <p14:tracePt t="7263" x="863600" y="2762250"/>
          <p14:tracePt t="7282" x="876300" y="2762250"/>
          <p14:tracePt t="7330" x="869950" y="2762250"/>
          <p14:tracePt t="7346" x="857250" y="2762250"/>
          <p14:tracePt t="7353" x="850900" y="2762250"/>
          <p14:tracePt t="7360" x="819150" y="2762250"/>
          <p14:tracePt t="7370" x="812800" y="2762250"/>
          <p14:tracePt t="7378" x="806450" y="2762250"/>
          <p14:tracePt t="7394" x="800100" y="2762250"/>
          <p14:tracePt t="7478" x="806450" y="2762250"/>
          <p14:tracePt t="7570" x="812800" y="2762250"/>
          <p14:tracePt t="7586" x="819150" y="2762250"/>
          <p14:tracePt t="7594" x="831850" y="2762250"/>
          <p14:tracePt t="7600" x="844550" y="2762250"/>
          <p14:tracePt t="7610" x="857250" y="2762250"/>
          <p14:tracePt t="7634" x="876300" y="2762250"/>
          <p14:tracePt t="7644" x="901700" y="2762250"/>
          <p14:tracePt t="7657" x="933450" y="2762250"/>
          <p14:tracePt t="7678" x="996950" y="2762250"/>
          <p14:tracePt t="7693" x="1028700" y="2762250"/>
          <p14:tracePt t="7706" x="1054100" y="2762250"/>
          <p14:tracePt t="7727" x="1130300" y="2749550"/>
          <p14:tracePt t="7741" x="1212850" y="2730500"/>
          <p14:tracePt t="7762" x="1333500" y="2698750"/>
          <p14:tracePt t="7777" x="1390650" y="2686050"/>
          <p14:tracePt t="7797" x="1517650" y="2641600"/>
          <p14:tracePt t="7811" x="1581150" y="2603500"/>
          <p14:tracePt t="7824" x="1612900" y="2584450"/>
          <p14:tracePt t="7845" x="1708150" y="2533650"/>
          <p14:tracePt t="7859" x="1752600" y="2495550"/>
          <p14:tracePt t="7880" x="1816100" y="2438400"/>
          <p14:tracePt t="7894" x="1841500" y="2425700"/>
          <p14:tracePt t="7908" x="1898650" y="2387600"/>
          <p14:tracePt t="7928" x="1936750" y="2362200"/>
          <p14:tracePt t="7942" x="1968500" y="2343150"/>
          <p14:tracePt t="7964" x="2019300" y="2305050"/>
          <p14:tracePt t="7977" x="2025650" y="2298700"/>
          <p14:tracePt t="7991" x="2051050" y="2266950"/>
          <p14:tracePt t="8012" x="2089150" y="2235200"/>
          <p14:tracePt t="8026" x="2101850" y="2209800"/>
          <p14:tracePt t="8046" x="2133600" y="2178050"/>
          <p14:tracePt t="8061" x="2152650" y="2159000"/>
          <p14:tracePt t="8074" x="2184400" y="2133600"/>
          <p14:tracePt t="8095" x="2209800" y="2114550"/>
          <p14:tracePt t="8109" x="2222500" y="2089150"/>
          <p14:tracePt t="8130" x="2228850" y="2089150"/>
          <p14:tracePt t="8146" x="2228850" y="2082800"/>
          <p14:tracePt t="8248" x="2222500" y="2082800"/>
          <p14:tracePt t="8475" x="2222500" y="2076450"/>
          <p14:tracePt t="8707" x="2209800" y="2082800"/>
          <p14:tracePt t="8708" x="2197100" y="2089150"/>
          <p14:tracePt t="8727" x="2133600" y="2101850"/>
          <p14:tracePt t="8734" x="2095500" y="2114550"/>
          <p14:tracePt t="8741" x="2063750" y="2127250"/>
          <p14:tracePt t="8762" x="2051050" y="2127250"/>
          <p14:tracePt t="8889" x="2044700" y="2127250"/>
          <p14:tracePt t="8898" x="2044700" y="2133600"/>
          <p14:tracePt t="8906" x="2044700" y="2139950"/>
          <p14:tracePt t="8912" x="2044700" y="2152650"/>
          <p14:tracePt t="8928" x="2044700" y="2159000"/>
          <p14:tracePt t="8943" x="2044700" y="2184400"/>
          <p14:tracePt t="8963" x="2057400" y="2235200"/>
          <p14:tracePt t="8977" x="2070100" y="2292350"/>
          <p14:tracePt t="8991" x="2070100" y="2324100"/>
          <p14:tracePt t="9012" x="2108200" y="2425700"/>
          <p14:tracePt t="9026" x="2127250" y="2476500"/>
          <p14:tracePt t="9047" x="2159000" y="2552700"/>
          <p14:tracePt t="9061" x="2203450" y="2647950"/>
          <p14:tracePt t="9075" x="2247900" y="2781300"/>
          <p14:tracePt t="9095" x="2279650" y="2946400"/>
          <p14:tracePt t="9109" x="2324100" y="3117850"/>
          <p14:tracePt t="9130" x="2368550" y="3340100"/>
          <p14:tracePt t="9144" x="2387600" y="3416300"/>
          <p14:tracePt t="9158" x="2413000" y="3543300"/>
          <p14:tracePt t="9178" x="2432050" y="3702050"/>
          <p14:tracePt t="9192" x="2432050" y="3752850"/>
          <p14:tracePt t="9214" x="2432050" y="3911600"/>
          <p14:tracePt t="9227" x="2419350" y="4019550"/>
          <p14:tracePt t="9241" x="2406650" y="4070350"/>
          <p14:tracePt t="9262" x="2355850" y="4235450"/>
          <p14:tracePt t="9276" x="2292350" y="4343400"/>
          <p14:tracePt t="9297" x="2171700" y="4495800"/>
          <p14:tracePt t="9311" x="2114550" y="4546600"/>
          <p14:tracePt t="9331" x="1962150" y="4660900"/>
          <p14:tracePt t="9345" x="1873250" y="4718050"/>
          <p14:tracePt t="9359" x="1835150" y="4737100"/>
          <p14:tracePt t="9380" x="1765300" y="4768850"/>
          <p14:tracePt t="9394" x="1758950" y="4768850"/>
          <p14:tracePt t="9434" x="1771650" y="4768850"/>
          <p14:tracePt t="9440" x="1803400" y="4768850"/>
          <p14:tracePt t="9450" x="1816100" y="4768850"/>
          <p14:tracePt t="9463" x="1879600" y="4768850"/>
          <p14:tracePt t="9477" x="1930400" y="4768850"/>
          <p14:tracePt t="9498" x="2089150" y="4768850"/>
          <p14:tracePt t="9512" x="2209800" y="4768850"/>
          <p14:tracePt t="9526" x="2266950" y="4768850"/>
          <p14:tracePt t="9546" x="2330450" y="4768850"/>
          <p14:tracePt t="9568" x="2330450" y="4775200"/>
          <p14:tracePt t="9581" x="2324100" y="4775200"/>
          <p14:tracePt t="9595" x="2305050" y="4787900"/>
          <p14:tracePt t="9609" x="2260600" y="4787900"/>
          <p14:tracePt t="9630" x="2197100" y="4800600"/>
          <p14:tracePt t="9644" x="2120900" y="4800600"/>
          <p14:tracePt t="9665" x="2057400" y="4800600"/>
          <p14:tracePt t="9678" x="2051050" y="4800600"/>
          <p14:tracePt t="9692" x="2057400" y="4800600"/>
          <p14:tracePt t="9713" x="2095500" y="4800600"/>
          <p14:tracePt t="9727" x="2171700" y="4800600"/>
          <p14:tracePt t="9748" x="2273300" y="4800600"/>
          <p14:tracePt t="9762" x="2292350" y="4800600"/>
          <p14:tracePt t="9792" x="2286000" y="4800600"/>
          <p14:tracePt t="9810" x="2266950" y="4800600"/>
          <p14:tracePt t="9818" x="2235200" y="4806950"/>
          <p14:tracePt t="9831" x="2216150" y="4806950"/>
          <p14:tracePt t="9845" x="2159000" y="4806950"/>
          <p14:tracePt t="9859" x="2095500" y="4806950"/>
          <p14:tracePt t="9880" x="2012950" y="4806950"/>
          <p14:tracePt t="9894" x="1924050" y="4806950"/>
          <p14:tracePt t="9915" x="1879600" y="4800600"/>
          <p14:tracePt t="9928" x="1879600" y="4768850"/>
          <p14:tracePt t="9942" x="1885950" y="4686300"/>
          <p14:tracePt t="9963" x="1936750" y="4572000"/>
          <p14:tracePt t="9977" x="1955800" y="4508500"/>
          <p14:tracePt t="9998" x="1981200" y="4381500"/>
          <p14:tracePt t="10012" x="1974850" y="4305300"/>
          <p14:tracePt t="10026" x="1943100" y="4273550"/>
          <p14:tracePt t="10046" x="1924050" y="4254500"/>
          <p14:tracePt t="10060" x="1905000" y="4254500"/>
          <p14:tracePt t="10081" x="1892300" y="4267200"/>
          <p14:tracePt t="10095" x="1873250" y="4311650"/>
          <p14:tracePt t="10109" x="1866900" y="4368800"/>
          <p14:tracePt t="10130" x="1866900" y="4502150"/>
          <p14:tracePt t="10144" x="1873250" y="4546600"/>
          <p14:tracePt t="10165" x="1905000" y="4743450"/>
          <p14:tracePt t="10178" x="1955800" y="4883150"/>
          <p14:tracePt t="10192" x="1987550" y="4946650"/>
          <p14:tracePt t="10213" x="2070100" y="5099050"/>
          <p14:tracePt t="10227" x="2101850" y="5149850"/>
          <p14:tracePt t="10248" x="2127250" y="5181600"/>
          <p14:tracePt t="10262" x="2165350" y="5213350"/>
          <p14:tracePt t="10276" x="2222500" y="5232400"/>
          <p14:tracePt t="10297" x="2254250" y="5251450"/>
          <p14:tracePt t="10310" x="2298700" y="5270500"/>
          <p14:tracePt t="10331" x="2374900" y="5289550"/>
          <p14:tracePt t="10345" x="2406650" y="5302250"/>
          <p14:tracePt t="10359" x="2457450" y="5302250"/>
          <p14:tracePt t="10380" x="2552700" y="5302250"/>
          <p14:tracePt t="10394" x="2590800" y="5302250"/>
          <p14:tracePt t="10415" x="2603500" y="5302250"/>
          <p14:tracePt t="10428" x="2616200" y="5302250"/>
          <p14:tracePt t="10442" x="2641600" y="5308600"/>
          <p14:tracePt t="10463" x="2679700" y="5314950"/>
          <p14:tracePt t="10477" x="2749550" y="5314950"/>
          <p14:tracePt t="10498" x="2857500" y="5314950"/>
          <p14:tracePt t="10512" x="2933700" y="5314950"/>
          <p14:tracePt t="10526" x="3143250" y="5314950"/>
          <p14:tracePt t="10547" x="3594100" y="5314950"/>
          <p14:tracePt t="10560" x="3746500" y="5314950"/>
          <p14:tracePt t="10581" x="4083050" y="5314950"/>
          <p14:tracePt t="10595" x="4254500" y="5314950"/>
          <p14:tracePt t="10609" x="4387850" y="5314950"/>
          <p14:tracePt t="10630" x="4527550" y="5314950"/>
          <p14:tracePt t="10643" x="4673600" y="5314950"/>
          <p14:tracePt t="10665" x="4864100" y="5289550"/>
          <p14:tracePt t="10678" x="4908550" y="5276850"/>
          <p14:tracePt t="10692" x="4997450" y="5251450"/>
          <p14:tracePt t="10713" x="5010150" y="5245100"/>
          <p14:tracePt t="10746" x="5003800" y="5245100"/>
          <p14:tracePt t="10754" x="4984750" y="5238750"/>
          <p14:tracePt t="10762" x="4959350" y="5238750"/>
          <p14:tracePt t="10776" x="4914900" y="5238750"/>
          <p14:tracePt t="10796" x="4768850" y="5238750"/>
          <p14:tracePt t="10811" x="4667250" y="5238750"/>
          <p14:tracePt t="10831" x="4502150" y="5238750"/>
          <p14:tracePt t="10845" x="4457700" y="5238750"/>
          <p14:tracePt t="10866" x="4445000" y="5238750"/>
          <p14:tracePt t="10880" x="4445000" y="5245100"/>
          <p14:tracePt t="10894" x="4451350" y="5245100"/>
          <p14:tracePt t="10914" x="4527550" y="5245100"/>
          <p14:tracePt t="10928" x="4597400" y="5245100"/>
          <p14:tracePt t="10949" x="4641850" y="5245100"/>
          <p14:tracePt t="10963" x="4648200" y="5245100"/>
          <p14:tracePt t="10986" x="4641850" y="5245100"/>
          <p14:tracePt t="10998" x="4616450" y="5251450"/>
          <p14:tracePt t="11012" x="4597400" y="5251450"/>
          <p14:tracePt t="11033" x="4514850" y="5257800"/>
          <p14:tracePt t="11046" x="4400550" y="5270500"/>
          <p14:tracePt t="11060" x="4292600" y="5289550"/>
          <p14:tracePt t="11081" x="4241800" y="5321300"/>
          <p14:tracePt t="11095" x="4191000" y="5321300"/>
          <p14:tracePt t="11116" x="3962400" y="5372100"/>
          <p14:tracePt t="11130" x="3905250" y="5384800"/>
          <p14:tracePt t="11144" x="3771900" y="5403850"/>
          <p14:tracePt t="11164" x="3721100" y="5435600"/>
          <p14:tracePt t="11178" x="3708400" y="5480050"/>
          <p14:tracePt t="11200" x="3689350" y="5543550"/>
          <p14:tracePt t="11213" x="3651250" y="5600700"/>
          <p14:tracePt t="11227" x="3619500" y="5651500"/>
          <p14:tracePt t="11248" x="3517900" y="5740400"/>
          <p14:tracePt t="11262" x="3454400" y="5765800"/>
          <p14:tracePt t="11282" x="3282950" y="5810250"/>
          <p14:tracePt t="11296" x="3124200" y="5816600"/>
          <p14:tracePt t="11310" x="2552700" y="5829300"/>
          <p14:tracePt t="11331" x="2101850" y="5778500"/>
          <p14:tracePt t="11345" x="1885950" y="5734050"/>
          <p14:tracePt t="11366" x="1377950" y="5575300"/>
          <p14:tracePt t="11380" x="1073150" y="5391150"/>
          <p14:tracePt t="11393" x="717550" y="5111750"/>
          <p14:tracePt t="11414" x="330200" y="480695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Multiple Tables </a:t>
            </a:r>
            <a:endParaRPr lang="en-US" sz="3304" dirty="0">
              <a:solidFill>
                <a:srgbClr val="000000"/>
              </a:solidFill>
              <a:latin typeface="Calibri (MS) Light"/>
            </a:endParaRPr>
          </a:p>
        </p:txBody>
      </p:sp>
      <p:pic>
        <p:nvPicPr>
          <p:cNvPr id="6" name="Picture 5">
            <a:extLst>
              <a:ext uri="{FF2B5EF4-FFF2-40B4-BE49-F238E27FC236}">
                <a16:creationId xmlns:a16="http://schemas.microsoft.com/office/drawing/2014/main" id="{AB403098-92DB-0F1F-C12D-4D2C747BBE90}"/>
              </a:ext>
            </a:extLst>
          </p:cNvPr>
          <p:cNvPicPr>
            <a:picLocks noChangeAspect="1"/>
          </p:cNvPicPr>
          <p:nvPr/>
        </p:nvPicPr>
        <p:blipFill>
          <a:blip r:embed="rId2"/>
          <a:stretch>
            <a:fillRect/>
          </a:stretch>
        </p:blipFill>
        <p:spPr>
          <a:xfrm>
            <a:off x="1785937" y="2633662"/>
            <a:ext cx="5572125" cy="1590675"/>
          </a:xfrm>
          <a:prstGeom prst="rect">
            <a:avLst/>
          </a:prstGeom>
        </p:spPr>
      </p:pic>
    </p:spTree>
    <p:extLst>
      <p:ext uri="{BB962C8B-B14F-4D97-AF65-F5344CB8AC3E}">
        <p14:creationId xmlns:p14="http://schemas.microsoft.com/office/powerpoint/2010/main" val="2161292751"/>
      </p:ext>
    </p:extLst>
  </p:cSld>
  <p:clrMapOvr>
    <a:masterClrMapping/>
  </p:clrMapOvr>
  <mc:AlternateContent xmlns:mc="http://schemas.openxmlformats.org/markup-compatibility/2006" xmlns:p14="http://schemas.microsoft.com/office/powerpoint/2010/main">
    <mc:Choice Requires="p14">
      <p:transition spd="slow" p14:dur="2000" advTm="19045"/>
    </mc:Choice>
    <mc:Fallback xmlns="">
      <p:transition spd="slow" advTm="1904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Multiple Tables </a:t>
            </a:r>
            <a:endParaRPr lang="en-US" sz="3304" dirty="0">
              <a:solidFill>
                <a:srgbClr val="000000"/>
              </a:solidFill>
              <a:latin typeface="Calibri (MS) Light"/>
            </a:endParaRPr>
          </a:p>
        </p:txBody>
      </p:sp>
      <p:pic>
        <p:nvPicPr>
          <p:cNvPr id="5" name="Picture 4">
            <a:extLst>
              <a:ext uri="{FF2B5EF4-FFF2-40B4-BE49-F238E27FC236}">
                <a16:creationId xmlns:a16="http://schemas.microsoft.com/office/drawing/2014/main" id="{BF901B51-B0E1-9BE9-AB93-1E3828B71D6F}"/>
              </a:ext>
            </a:extLst>
          </p:cNvPr>
          <p:cNvPicPr>
            <a:picLocks noChangeAspect="1"/>
          </p:cNvPicPr>
          <p:nvPr/>
        </p:nvPicPr>
        <p:blipFill>
          <a:blip r:embed="rId4"/>
          <a:stretch>
            <a:fillRect/>
          </a:stretch>
        </p:blipFill>
        <p:spPr>
          <a:xfrm>
            <a:off x="0" y="2430293"/>
            <a:ext cx="9144000" cy="1997413"/>
          </a:xfrm>
          <a:prstGeom prst="rect">
            <a:avLst/>
          </a:prstGeom>
        </p:spPr>
      </p:pic>
      <p:pic>
        <p:nvPicPr>
          <p:cNvPr id="6" name="Audio 5">
            <a:hlinkClick r:id="" action="ppaction://media"/>
            <a:extLst>
              <a:ext uri="{FF2B5EF4-FFF2-40B4-BE49-F238E27FC236}">
                <a16:creationId xmlns:a16="http://schemas.microsoft.com/office/drawing/2014/main" id="{0598F90D-08E3-63FF-5025-ACC65F93E87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202207209"/>
      </p:ext>
    </p:extLst>
  </p:cSld>
  <p:clrMapOvr>
    <a:masterClrMapping/>
  </p:clrMapOvr>
  <mc:AlternateContent xmlns:mc="http://schemas.openxmlformats.org/markup-compatibility/2006">
    <mc:Choice xmlns:p14="http://schemas.microsoft.com/office/powerpoint/2010/main" Requires="p14">
      <p:transition spd="slow" p14:dur="2000" advTm="31011"/>
    </mc:Choice>
    <mc:Fallback>
      <p:transition spd="slow" advTm="31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17" x="114300" y="4070350"/>
          <p14:tracePt t="823" x="203200" y="4044950"/>
          <p14:tracePt t="829" x="285750" y="4025900"/>
          <p14:tracePt t="850" x="476250" y="3975100"/>
          <p14:tracePt t="863" x="641350" y="3930650"/>
          <p14:tracePt t="884" x="762000" y="3898900"/>
          <p14:tracePt t="898" x="831850" y="3867150"/>
          <p14:tracePt t="912" x="857250" y="3854450"/>
          <p14:tracePt t="933" x="908050" y="3822700"/>
          <p14:tracePt t="947" x="927100" y="3810000"/>
          <p14:tracePt t="967" x="946150" y="3797300"/>
          <p14:tracePt t="997" x="958850" y="3797300"/>
          <p14:tracePt t="1056" x="946150" y="3797300"/>
          <p14:tracePt t="1063" x="914400" y="3810000"/>
          <p14:tracePt t="1081" x="882650" y="3829050"/>
          <p14:tracePt t="1089" x="863600" y="3860800"/>
          <p14:tracePt t="1095" x="844550" y="3860800"/>
          <p14:tracePt t="1103" x="831850" y="3879850"/>
          <p14:tracePt t="1113" x="819150" y="3886200"/>
          <p14:tracePt t="1134" x="774700" y="3924300"/>
          <p14:tracePt t="1148" x="749300" y="3949700"/>
          <p14:tracePt t="1162" x="736600" y="3962400"/>
          <p14:tracePt t="1183" x="730250" y="3987800"/>
          <p14:tracePt t="1199" x="730250" y="4000500"/>
          <p14:tracePt t="1223" x="730250" y="4006850"/>
          <p14:tracePt t="1231" x="736600" y="4006850"/>
          <p14:tracePt t="1245" x="742950" y="4019550"/>
          <p14:tracePt t="1266" x="755650" y="4019550"/>
          <p14:tracePt t="1280" x="768350" y="4032250"/>
          <p14:tracePt t="1301" x="819150" y="4044950"/>
          <p14:tracePt t="1315" x="857250" y="4044950"/>
          <p14:tracePt t="1329" x="895350" y="4044950"/>
          <p14:tracePt t="1350" x="952500" y="4044950"/>
          <p14:tracePt t="1364" x="984250" y="4044950"/>
          <p14:tracePt t="1384" x="1066800" y="4044950"/>
          <p14:tracePt t="1398" x="1092200" y="4044950"/>
          <p14:tracePt t="1412" x="1162050" y="4044950"/>
          <p14:tracePt t="1433" x="1270000" y="4032250"/>
          <p14:tracePt t="1447" x="1308100" y="4025900"/>
          <p14:tracePt t="1467" x="1384300" y="3994150"/>
          <p14:tracePt t="1482" x="1390650" y="3975100"/>
          <p14:tracePt t="1495" x="1390650" y="3956050"/>
          <p14:tracePt t="1516" x="1390650" y="3930650"/>
          <p14:tracePt t="1530" x="1390650" y="3848100"/>
          <p14:tracePt t="1551" x="1371600" y="3721100"/>
          <p14:tracePt t="1565" x="1365250" y="3676650"/>
          <p14:tracePt t="1579" x="1333500" y="3568700"/>
          <p14:tracePt t="1600" x="1219200" y="3384550"/>
          <p14:tracePt t="1613" x="1181100" y="3321050"/>
          <p14:tracePt t="1634" x="1079500" y="3168650"/>
          <p14:tracePt t="1648" x="1022350" y="3117850"/>
          <p14:tracePt t="1662" x="984250" y="3086100"/>
          <p14:tracePt t="1683" x="876300" y="3016250"/>
          <p14:tracePt t="1697" x="831850" y="2990850"/>
          <p14:tracePt t="1717" x="793750" y="2984500"/>
          <p14:tracePt t="1732" x="768350" y="2984500"/>
          <p14:tracePt t="1745" x="717550" y="2990850"/>
          <p14:tracePt t="1766" x="685800" y="3009900"/>
          <p14:tracePt t="1780" x="673100" y="3016250"/>
          <p14:tracePt t="1801" x="641350" y="3016250"/>
          <p14:tracePt t="1823" x="628650" y="3022600"/>
          <p14:tracePt t="1829" x="622300" y="3022600"/>
          <p14:tracePt t="1849" x="603250" y="3022600"/>
          <p14:tracePt t="1863" x="584200" y="3022600"/>
          <p14:tracePt t="1884" x="571500" y="3022600"/>
          <p14:tracePt t="1898" x="565150" y="3022600"/>
          <p14:tracePt t="1919" x="558800" y="3022600"/>
          <p14:tracePt t="1943" x="546100" y="3022600"/>
          <p14:tracePt t="1953" x="527050" y="3022600"/>
          <p14:tracePt t="1967" x="514350" y="3022600"/>
          <p14:tracePt t="1981" x="501650" y="3028950"/>
          <p14:tracePt t="1995" x="495300" y="3028950"/>
          <p14:tracePt t="2016" x="482600" y="3028950"/>
          <p14:tracePt t="2030" x="476250" y="3028950"/>
          <p14:tracePt t="2073" x="457200" y="3028950"/>
          <p14:tracePt t="2087" x="444500" y="3022600"/>
          <p14:tracePt t="2095" x="431800" y="3016250"/>
          <p14:tracePt t="2101" x="425450" y="3016250"/>
          <p14:tracePt t="2113" x="412750" y="3003550"/>
          <p14:tracePt t="2134" x="381000" y="3003550"/>
          <p14:tracePt t="2148" x="368300" y="3003550"/>
          <p14:tracePt t="2169" x="355600" y="2990850"/>
          <p14:tracePt t="2183" x="336550" y="2978150"/>
          <p14:tracePt t="2196" x="330200" y="2978150"/>
          <p14:tracePt t="2217" x="311150" y="2978150"/>
          <p14:tracePt t="2462" x="317500" y="2978150"/>
          <p14:tracePt t="2473" x="323850" y="2978150"/>
          <p14:tracePt t="2479" x="330200" y="2978150"/>
          <p14:tracePt t="2481" x="342900" y="2978150"/>
          <p14:tracePt t="2502" x="355600" y="2984500"/>
          <p14:tracePt t="2516" x="393700" y="2984500"/>
          <p14:tracePt t="2530" x="419100" y="2990850"/>
          <p14:tracePt t="2551" x="476250" y="2990850"/>
          <p14:tracePt t="2565" x="501650" y="2990850"/>
          <p14:tracePt t="2586" x="571500" y="2990850"/>
          <p14:tracePt t="2600" x="596900" y="2990850"/>
          <p14:tracePt t="2613" x="641350" y="2978150"/>
          <p14:tracePt t="2634" x="647700" y="2965450"/>
          <p14:tracePt t="2648" x="654050" y="2952750"/>
          <p14:tracePt t="2669" x="654050" y="2940050"/>
          <p14:tracePt t="2683" x="628650" y="2933700"/>
          <p14:tracePt t="2697" x="577850" y="2921000"/>
          <p14:tracePt t="2717" x="527050" y="2921000"/>
          <p14:tracePt t="2731" x="425450" y="2921000"/>
          <p14:tracePt t="2752" x="285750" y="2927350"/>
          <p14:tracePt t="2766" x="273050" y="2946400"/>
          <p14:tracePt t="2780" x="254000" y="2965450"/>
          <p14:tracePt t="2801" x="241300" y="3003550"/>
          <p14:tracePt t="2815" x="247650" y="3035300"/>
          <p14:tracePt t="2835" x="292100" y="3067050"/>
          <p14:tracePt t="2850" x="342900" y="3086100"/>
          <p14:tracePt t="2863" x="419100" y="3086100"/>
          <p14:tracePt t="2884" x="527050" y="3086100"/>
          <p14:tracePt t="2898" x="622300" y="3073400"/>
          <p14:tracePt t="2919" x="698500" y="3048000"/>
          <p14:tracePt t="2935" x="698500" y="3035300"/>
          <p14:tracePt t="2947" x="698500" y="3022600"/>
          <p14:tracePt t="2967" x="603250" y="3009900"/>
          <p14:tracePt t="2981" x="584200" y="3009900"/>
          <p14:tracePt t="3002" x="539750" y="3009900"/>
          <p14:tracePt t="3047" x="552450" y="3009900"/>
          <p14:tracePt t="3055" x="571500" y="3016250"/>
          <p14:tracePt t="3061" x="584200" y="3016250"/>
          <p14:tracePt t="3071" x="596900" y="3016250"/>
          <p14:tracePt t="3086" x="622300" y="3022600"/>
          <p14:tracePt t="3100" x="628650" y="3022600"/>
          <p14:tracePt t="3113" x="647700" y="3022600"/>
          <p14:tracePt t="3134" x="685800" y="3022600"/>
          <p14:tracePt t="3148" x="704850" y="3022600"/>
          <p14:tracePt t="3169" x="723900" y="3028950"/>
          <p14:tracePt t="3182" x="730250" y="3028950"/>
          <p14:tracePt t="3508" x="749300" y="3028950"/>
          <p14:tracePt t="3529" x="762000" y="3028950"/>
          <p14:tracePt t="3537" x="787400" y="3028950"/>
          <p14:tracePt t="3543" x="806450" y="3028950"/>
          <p14:tracePt t="3553" x="825500" y="3028950"/>
          <p14:tracePt t="3565" x="857250" y="3028950"/>
          <p14:tracePt t="3585" x="1028700" y="3028950"/>
          <p14:tracePt t="3599" x="1136650" y="3028950"/>
          <p14:tracePt t="3620" x="1257300" y="3028950"/>
          <p14:tracePt t="3634" x="1384300" y="3028950"/>
          <p14:tracePt t="3649" x="1397000" y="3028950"/>
          <p14:tracePt t="3669" x="1441450" y="3028950"/>
          <p14:tracePt t="3683" x="1498600" y="3028950"/>
          <p14:tracePt t="3704" x="1562100" y="3028950"/>
          <p14:tracePt t="3718" x="1593850" y="3028950"/>
          <p14:tracePt t="3731" x="1631950" y="3028950"/>
          <p14:tracePt t="3752" x="1663700" y="3028950"/>
          <p14:tracePt t="3766" x="1670050" y="3028950"/>
          <p14:tracePt t="3787" x="1714500" y="3028950"/>
          <p14:tracePt t="3801" x="1758950" y="3028950"/>
          <p14:tracePt t="3815" x="1803400" y="3028950"/>
          <p14:tracePt t="3835" x="1847850" y="3028950"/>
          <p14:tracePt t="3849" x="1879600" y="3022600"/>
          <p14:tracePt t="3870" x="1898650" y="3016250"/>
          <p14:tracePt t="3884" x="1924050" y="3016250"/>
          <p14:tracePt t="3898" x="1949450" y="3016250"/>
          <p14:tracePt t="3919" x="1993900" y="3016250"/>
          <p14:tracePt t="3933" x="2000250" y="3016250"/>
          <p14:tracePt t="3954" x="2006600" y="3016250"/>
          <p14:tracePt t="3991" x="2012950" y="3016250"/>
          <p14:tracePt t="4009" x="2012950" y="3009900"/>
          <p14:tracePt t="4015" x="2019300" y="3009900"/>
          <p14:tracePt t="4021" x="2025650" y="3009900"/>
          <p14:tracePt t="4037" x="2038350" y="2997200"/>
          <p14:tracePt t="4051" x="2051050" y="2978150"/>
          <p14:tracePt t="4064" x="2051050" y="2971800"/>
          <p14:tracePt t="4085" x="2051050" y="2946400"/>
          <p14:tracePt t="4099" x="2044700" y="2940050"/>
          <p14:tracePt t="4120" x="2006600" y="2927350"/>
          <p14:tracePt t="4141" x="1993900" y="2927350"/>
          <p14:tracePt t="4199" x="2000250" y="2927350"/>
          <p14:tracePt t="4223" x="2012950" y="2927350"/>
          <p14:tracePt t="4231" x="2032000" y="2933700"/>
          <p14:tracePt t="4237" x="2057400" y="2933700"/>
          <p14:tracePt t="4247" x="2070100" y="2933700"/>
          <p14:tracePt t="4255" x="2095500" y="2933700"/>
          <p14:tracePt t="4266" x="2127250" y="2933700"/>
          <p14:tracePt t="4287" x="2292350" y="2908300"/>
          <p14:tracePt t="4301" x="2336800" y="2895600"/>
          <p14:tracePt t="4315" x="2368550" y="2882900"/>
          <p14:tracePt t="4336" x="2368550" y="2870200"/>
          <p14:tracePt t="4349" x="2362200" y="2870200"/>
          <p14:tracePt t="4370" x="2286000" y="2863850"/>
          <p14:tracePt t="4384" x="2222500" y="2863850"/>
          <p14:tracePt t="4398" x="2178050" y="2863850"/>
          <p14:tracePt t="4419" x="2076450" y="2863850"/>
          <p14:tracePt t="4433" x="2057400" y="2876550"/>
          <p14:tracePt t="4454" x="2057400" y="2889250"/>
          <p14:tracePt t="4467" x="2070100" y="2889250"/>
          <p14:tracePt t="4481" x="2114550" y="2901950"/>
          <p14:tracePt t="4502" x="2209800" y="2908300"/>
          <p14:tracePt t="4516" x="2222500" y="2908300"/>
          <p14:tracePt t="4537" x="2260600" y="2908300"/>
          <p14:tracePt t="4559" x="2247900" y="2908300"/>
          <p14:tracePt t="4567" x="2228850" y="2908300"/>
          <p14:tracePt t="4585" x="2184400" y="2908300"/>
          <p14:tracePt t="4599" x="2159000" y="2908300"/>
          <p14:tracePt t="4620" x="2152650" y="2908300"/>
          <p14:tracePt t="4980" x="2178050" y="2908300"/>
          <p14:tracePt t="4993" x="2184400" y="2914650"/>
          <p14:tracePt t="5002" x="2197100" y="2914650"/>
          <p14:tracePt t="5009" x="2216150" y="2914650"/>
          <p14:tracePt t="5016" x="2228850" y="2921000"/>
          <p14:tracePt t="5016" x="2247900" y="2927350"/>
          <p14:tracePt t="5037" x="2311400" y="2946400"/>
          <p14:tracePt t="5051" x="2362200" y="2959100"/>
          <p14:tracePt t="5071" x="2540000" y="3003550"/>
          <p14:tracePt t="5086" x="2609850" y="3028950"/>
          <p14:tracePt t="5099" x="2806700" y="3073400"/>
          <p14:tracePt t="5120" x="3238500" y="3194050"/>
          <p14:tracePt t="5134" x="3441700" y="3225800"/>
          <p14:tracePt t="5155" x="4044950" y="3282950"/>
          <p14:tracePt t="5169" x="4597400" y="3282950"/>
          <p14:tracePt t="5183" x="4768850" y="3282950"/>
          <p14:tracePt t="5204" x="5118100" y="3282950"/>
          <p14:tracePt t="5217" x="5429250" y="3282950"/>
          <p14:tracePt t="5238" x="5721350" y="3282950"/>
          <p14:tracePt t="5252" x="5937250" y="3282950"/>
          <p14:tracePt t="5266" x="6121400" y="3282950"/>
          <p14:tracePt t="5287" x="6356350" y="3282950"/>
          <p14:tracePt t="5301" x="6432550" y="3282950"/>
          <p14:tracePt t="5322" x="6673850" y="3282950"/>
          <p14:tracePt t="5336" x="6838950" y="3282950"/>
          <p14:tracePt t="5350" x="6908800" y="3282950"/>
          <p14:tracePt t="5370" x="7112000" y="3276600"/>
          <p14:tracePt t="5384" x="7226300" y="3270250"/>
          <p14:tracePt t="5405" x="7321550" y="3257550"/>
          <p14:tracePt t="5419" x="7410450" y="3244850"/>
          <p14:tracePt t="5433" x="7505700" y="3219450"/>
          <p14:tracePt t="5454" x="7600950" y="3194050"/>
          <p14:tracePt t="5467" x="7677150" y="3175000"/>
          <p14:tracePt t="5488" x="7766050" y="3155950"/>
          <p14:tracePt t="5502" x="7797800" y="3149600"/>
          <p14:tracePt t="5516" x="7874000" y="3136900"/>
          <p14:tracePt t="5537" x="8020050" y="3105150"/>
          <p14:tracePt t="5551" x="8128000" y="3079750"/>
          <p14:tracePt t="5571" x="8216900" y="3060700"/>
          <p14:tracePt t="5586" x="8293100" y="3054350"/>
          <p14:tracePt t="5599" x="8382000" y="3054350"/>
          <p14:tracePt t="5620" x="8470900" y="3054350"/>
          <p14:tracePt t="5634" x="8547100" y="3041650"/>
          <p14:tracePt t="5655" x="8629650" y="3022600"/>
          <p14:tracePt t="5669" x="8642350" y="3016250"/>
          <p14:tracePt t="5682" x="8667750" y="3016250"/>
          <p14:tracePt t="5704" x="8712200" y="3016250"/>
          <p14:tracePt t="5717" x="8724900" y="3016250"/>
          <p14:tracePt t="5739" x="8756650" y="3016250"/>
          <p14:tracePt t="5752" x="8775700" y="3009900"/>
          <p14:tracePt t="5766" x="8782050" y="3009900"/>
          <p14:tracePt t="5787" x="8788400" y="3003550"/>
          <p14:tracePt t="5801" x="8801100" y="3003550"/>
          <p14:tracePt t="5821" x="8845550" y="2990850"/>
          <p14:tracePt t="5836" x="8877300" y="2984500"/>
          <p14:tracePt t="5850" x="8909050" y="2959100"/>
          <p14:tracePt t="5870" x="8934450" y="2952750"/>
          <p14:tracePt t="5884" x="8947150" y="2952750"/>
          <p14:tracePt t="5905" x="8947150" y="2946400"/>
          <p14:tracePt t="5937" x="8959850" y="2940050"/>
          <p14:tracePt t="5951" x="8972550" y="2940050"/>
          <p14:tracePt t="5959" x="8985250" y="2933700"/>
          <p14:tracePt t="6025" x="8985250" y="2927350"/>
          <p14:tracePt t="6031" x="8997950" y="2914650"/>
          <p14:tracePt t="6047" x="8997950" y="2908300"/>
          <p14:tracePt t="6055" x="9004300" y="2895600"/>
          <p14:tracePt t="6061" x="9004300" y="2889250"/>
          <p14:tracePt t="6071" x="9010650" y="2882900"/>
          <p14:tracePt t="6085" x="9017000" y="2870200"/>
          <p14:tracePt t="6101" x="9017000" y="2857500"/>
          <p14:tracePt t="6120" x="9017000" y="2851150"/>
          <p14:tracePt t="6157" x="9010650" y="2851150"/>
          <p14:tracePt t="6167" x="9004300" y="2838450"/>
          <p14:tracePt t="6175" x="8997950" y="2838450"/>
          <p14:tracePt t="6183" x="8991600" y="2838450"/>
          <p14:tracePt t="6203" x="8978900" y="2838450"/>
          <p14:tracePt t="6217" x="8966200" y="2844800"/>
          <p14:tracePt t="6238" x="8953500" y="2857500"/>
          <p14:tracePt t="6253" x="8934450" y="2870200"/>
          <p14:tracePt t="6266" x="8928100" y="2895600"/>
          <p14:tracePt t="6287" x="8921750" y="2908300"/>
          <p14:tracePt t="6301" x="8921750" y="2921000"/>
          <p14:tracePt t="6321" x="8921750" y="2933700"/>
          <p14:tracePt t="6367" x="8928100" y="2927350"/>
          <p14:tracePt t="6383" x="8940800" y="2914650"/>
          <p14:tracePt t="6391" x="8953500" y="2901950"/>
          <p14:tracePt t="6393" x="8953500" y="2882900"/>
          <p14:tracePt t="6407" x="8966200" y="2863850"/>
          <p14:tracePt t="6419" x="8972550" y="2851150"/>
          <p14:tracePt t="6440" x="8985250" y="2825750"/>
          <p14:tracePt t="6453" x="8985250" y="2819400"/>
          <p14:tracePt t="6467" x="8985250" y="2806700"/>
          <p14:tracePt t="6511" x="8978900" y="2806700"/>
          <p14:tracePt t="6517" x="8972550" y="2806700"/>
          <p14:tracePt t="6527" x="8966200" y="2819400"/>
          <p14:tracePt t="6537" x="8959850" y="2825750"/>
          <p14:tracePt t="6551" x="8953500" y="2851150"/>
          <p14:tracePt t="6571" x="8947150" y="2863850"/>
          <p14:tracePt t="6586" x="8940800" y="2870200"/>
          <p14:tracePt t="6606" x="8940800" y="2876550"/>
          <p14:tracePt t="6802" x="8934450" y="2876550"/>
          <p14:tracePt t="7502" x="8915400" y="2876550"/>
          <p14:tracePt t="7519" x="8890000" y="2882900"/>
          <p14:tracePt t="7523" x="8870950" y="2895600"/>
          <p14:tracePt t="7529" x="8820150" y="2908300"/>
          <p14:tracePt t="7537" x="8801100" y="2908300"/>
          <p14:tracePt t="7550" x="8756650" y="2921000"/>
          <p14:tracePt t="7571" x="8705850" y="2933700"/>
          <p14:tracePt t="7585" x="8648700" y="2959100"/>
          <p14:tracePt t="7606" x="8566150" y="2971800"/>
          <p14:tracePt t="7620" x="8515350" y="2984500"/>
          <p14:tracePt t="7634" x="8420100" y="3003550"/>
          <p14:tracePt t="7655" x="8324850" y="3003550"/>
          <p14:tracePt t="7669" x="8286750" y="3003550"/>
          <p14:tracePt t="7690" x="8191500" y="3003550"/>
          <p14:tracePt t="7704" x="8140700" y="3003550"/>
          <p14:tracePt t="7725" x="8070850" y="3003550"/>
          <p14:tracePt t="7738" x="8039100" y="3003550"/>
          <p14:tracePt t="7752" x="7962900" y="3003550"/>
          <p14:tracePt t="7773" x="7759700" y="3003550"/>
          <p14:tracePt t="7787" x="7689850" y="3003550"/>
          <p14:tracePt t="7808" x="7588250" y="3003550"/>
          <p14:tracePt t="7822" x="7550150" y="2997200"/>
          <p14:tracePt t="7839" x="7543800" y="2990850"/>
          <p14:tracePt t="7879" x="7556500" y="2990850"/>
          <p14:tracePt t="7887" x="7575550" y="2984500"/>
          <p14:tracePt t="7903" x="7600950" y="2984500"/>
          <p14:tracePt t="7911" x="7632700" y="2984500"/>
          <p14:tracePt t="7919" x="7670800" y="2984500"/>
          <p14:tracePt t="7940" x="7721600" y="2984500"/>
          <p14:tracePt t="7954" x="7804150" y="2984500"/>
          <p14:tracePt t="7975" x="7937500" y="2978150"/>
          <p14:tracePt t="7988" x="7994650" y="2971800"/>
          <p14:tracePt t="8002" x="8064500" y="2965450"/>
          <p14:tracePt t="8023" x="8115300" y="2952750"/>
          <p14:tracePt t="8037" x="8121650" y="2952750"/>
          <p14:tracePt t="8061" x="8115300" y="2952750"/>
          <p14:tracePt t="8071" x="8083550" y="2952750"/>
          <p14:tracePt t="8085" x="8026400" y="2952750"/>
          <p14:tracePt t="8106" x="7880350" y="2952750"/>
          <p14:tracePt t="8120" x="7747000" y="2952750"/>
          <p14:tracePt t="8141" x="7721600" y="2952750"/>
          <p14:tracePt t="8155" x="7715250" y="2952750"/>
          <p14:tracePt t="8169" x="7708900" y="2952750"/>
          <p14:tracePt t="8190" x="7715250" y="2952750"/>
          <p14:tracePt t="8204" x="7759700" y="2940050"/>
          <p14:tracePt t="8224" x="7874000" y="2940050"/>
          <p14:tracePt t="8238" x="7943850" y="2940050"/>
          <p14:tracePt t="8252" x="8077200" y="2927350"/>
          <p14:tracePt t="8273" x="8286750" y="2908300"/>
          <p14:tracePt t="8287" x="8312150" y="2908300"/>
          <p14:tracePt t="8307" x="8324850" y="2908300"/>
          <p14:tracePt t="8336" x="8305800" y="2908300"/>
          <p14:tracePt t="8343" x="8293100" y="2908300"/>
          <p14:tracePt t="8356" x="8261350" y="2908300"/>
          <p14:tracePt t="8370" x="8210550" y="2908300"/>
          <p14:tracePt t="8391" x="8197850" y="2908300"/>
          <p14:tracePt t="8422" x="8204200" y="2908300"/>
          <p14:tracePt t="8431" x="8223250" y="2908300"/>
          <p14:tracePt t="8440" x="8255000" y="2908300"/>
          <p14:tracePt t="8453" x="8286750" y="2908300"/>
          <p14:tracePt t="8474" x="8362950" y="2908300"/>
          <p14:tracePt t="8488" x="8420100" y="2908300"/>
          <p14:tracePt t="8502" x="8445500" y="2908300"/>
          <p14:tracePt t="8559" x="8432800" y="2908300"/>
          <p14:tracePt t="8565" x="8401050" y="2908300"/>
          <p14:tracePt t="8575" x="8394700" y="2908300"/>
          <p14:tracePt t="8898" x="8382000" y="2908300"/>
          <p14:tracePt t="8911" x="8369300" y="2908300"/>
          <p14:tracePt t="8919" x="8350250" y="2908300"/>
          <p14:tracePt t="8939" x="8324850" y="2914650"/>
          <p14:tracePt t="8953" x="8312150" y="2914650"/>
          <p14:tracePt t="8974" x="8286750" y="2914650"/>
          <p14:tracePt t="8988" x="8280400" y="2914650"/>
          <p14:tracePt t="9518" x="8267700" y="2914650"/>
          <p14:tracePt t="9525" x="8235950" y="2914650"/>
          <p14:tracePt t="9537" x="8197850" y="2914650"/>
          <p14:tracePt t="9543" x="8178800" y="2914650"/>
          <p14:tracePt t="9558" x="8089900" y="2921000"/>
          <p14:tracePt t="9571" x="8032750" y="2921000"/>
          <p14:tracePt t="9592" x="7816850" y="2933700"/>
          <p14:tracePt t="9606" x="7620000" y="2971800"/>
          <p14:tracePt t="9620" x="7512050" y="2984500"/>
          <p14:tracePt t="9641" x="7080250" y="3060700"/>
          <p14:tracePt t="9655" x="6877050" y="3105150"/>
          <p14:tracePt t="9676" x="6762750" y="3130550"/>
          <p14:tracePt t="9689" x="6673850" y="3155950"/>
          <p14:tracePt t="9703" x="6559550" y="3194050"/>
          <p14:tracePt t="9724" x="6445250" y="3219450"/>
          <p14:tracePt t="9738" x="6299200" y="3244850"/>
          <p14:tracePt t="9759" x="6019800" y="3289300"/>
          <p14:tracePt t="9773" x="5861050" y="3327400"/>
          <p14:tracePt t="9786" x="5772150" y="3340100"/>
          <p14:tracePt t="9808" x="5422900" y="3346450"/>
          <p14:tracePt t="9821" x="5181600" y="3346450"/>
          <p14:tracePt t="9842" x="4933950" y="3346450"/>
          <p14:tracePt t="9856" x="4591050" y="3314700"/>
          <p14:tracePt t="9870" x="4114800" y="3187700"/>
          <p14:tracePt t="9891" x="3549650" y="3041650"/>
          <p14:tracePt t="9905" x="2908300" y="2933700"/>
          <p14:tracePt t="9925" x="2355850" y="2838450"/>
          <p14:tracePt t="9939" x="1981200" y="2794000"/>
          <p14:tracePt t="9953" x="1695450" y="2787650"/>
          <p14:tracePt t="9974" x="1320800" y="2768600"/>
          <p14:tracePt t="9988" x="1022350" y="2724150"/>
          <p14:tracePt t="10009" x="679450" y="2635250"/>
          <p14:tracePt t="10023" x="387350" y="2559050"/>
          <p14:tracePt t="10037" x="228600" y="2501900"/>
          <p14:tracePt t="10057" x="95250" y="2432050"/>
          <p14:tracePt t="10071" x="0" y="2324100"/>
          <p14:tracePt t="10349" x="0" y="3543300"/>
          <p14:tracePt t="10359" x="25400" y="3581400"/>
          <p14:tracePt t="10367" x="38100" y="3613150"/>
          <p14:tracePt t="10373" x="44450" y="3638550"/>
          <p14:tracePt t="10391" x="57150" y="3676650"/>
          <p14:tracePt t="10405" x="63500" y="3708400"/>
          <p14:tracePt t="10426" x="114300" y="3790950"/>
          <p14:tracePt t="10440" x="133350" y="3835400"/>
          <p14:tracePt t="10453" x="139700" y="3867150"/>
          <p14:tracePt t="10474" x="171450" y="3975100"/>
          <p14:tracePt t="10488" x="215900" y="4057650"/>
          <p14:tracePt t="10509" x="273050" y="4133850"/>
          <p14:tracePt t="10523" x="330200" y="4197350"/>
          <p14:tracePt t="10544" x="361950" y="4248150"/>
          <p14:tracePt t="10558" x="374650" y="4260850"/>
          <p14:tracePt t="10571" x="387350" y="4286250"/>
          <p14:tracePt t="10592" x="425450" y="4298950"/>
          <p14:tracePt t="10606" x="438150" y="4298950"/>
          <p14:tracePt t="10627" x="495300" y="4286250"/>
          <p14:tracePt t="10641" x="571500" y="4273550"/>
          <p14:tracePt t="10655" x="635000" y="4254500"/>
          <p14:tracePt t="10676" x="749300" y="4216400"/>
          <p14:tracePt t="10689" x="882650" y="4191000"/>
          <p14:tracePt t="10710" x="1060450" y="4146550"/>
          <p14:tracePt t="10724" x="1066800" y="4127500"/>
          <p14:tracePt t="10738" x="1073150" y="4114800"/>
          <p14:tracePt t="10759" x="1066800" y="4064000"/>
          <p14:tracePt t="10773" x="1060450" y="4025900"/>
          <p14:tracePt t="10794" x="990600" y="3956050"/>
          <p14:tracePt t="10807" x="901700" y="3886200"/>
          <p14:tracePt t="10821" x="850900" y="3848100"/>
          <p14:tracePt t="10842" x="749300" y="3790950"/>
          <p14:tracePt t="10856" x="717550" y="3771900"/>
          <p14:tracePt t="10877" x="692150" y="3714750"/>
          <p14:tracePt t="10891" x="660400" y="3689350"/>
          <p14:tracePt t="10905" x="603250" y="3613150"/>
          <p14:tracePt t="10926" x="558800" y="3530600"/>
          <p14:tracePt t="10940" x="558800" y="3517900"/>
          <p14:tracePt t="10960" x="558800" y="3498850"/>
          <p14:tracePt t="10983" x="558800" y="3492500"/>
          <p14:tracePt t="10997" x="558800" y="3486150"/>
          <p14:tracePt t="11009" x="565150" y="3479800"/>
          <p14:tracePt t="11023" x="565150" y="3467100"/>
          <p14:tracePt t="11044" x="577850" y="3454400"/>
          <p14:tracePt t="11058" x="590550" y="3441700"/>
          <p14:tracePt t="11071" x="590550" y="3416300"/>
          <p14:tracePt t="11092" x="590550" y="3403600"/>
          <p14:tracePt t="11106" x="590550" y="3390900"/>
          <p14:tracePt t="11127" x="596900" y="3390900"/>
          <p14:tracePt t="11176" x="603250" y="3390900"/>
          <p14:tracePt t="11183" x="609600" y="3390900"/>
          <p14:tracePt t="11207" x="615950" y="3397250"/>
          <p14:tracePt t="11231" x="622300" y="3397250"/>
          <p14:tracePt t="11237" x="635000" y="3397250"/>
          <p14:tracePt t="11261" x="641350" y="3397250"/>
          <p14:tracePt t="11319" x="654050" y="3397250"/>
          <p14:tracePt t="11327" x="660400" y="3397250"/>
          <p14:tracePt t="11343" x="673100" y="3397250"/>
          <p14:tracePt t="11351" x="685800" y="3397250"/>
          <p14:tracePt t="11357" x="704850" y="3397250"/>
          <p14:tracePt t="11377" x="755650" y="3397250"/>
          <p14:tracePt t="11391" x="819150" y="3397250"/>
          <p14:tracePt t="11405" x="869950" y="3397250"/>
          <p14:tracePt t="11425" x="933450" y="3397250"/>
          <p14:tracePt t="11440" x="971550" y="3397250"/>
          <p14:tracePt t="11460" x="1041400" y="3397250"/>
          <p14:tracePt t="11474" x="1117600" y="3409950"/>
          <p14:tracePt t="11488" x="1219200" y="3416300"/>
          <p14:tracePt t="11509" x="1333500" y="3416300"/>
          <p14:tracePt t="11523" x="1441450" y="3416300"/>
          <p14:tracePt t="11544" x="1587500" y="3416300"/>
          <p14:tracePt t="11558" x="1638300" y="3416300"/>
          <p14:tracePt t="11571" x="1739900" y="3416300"/>
          <p14:tracePt t="11592" x="1866900" y="3416300"/>
          <p14:tracePt t="11606" x="1898650" y="3416300"/>
          <p14:tracePt t="11627" x="1968500" y="3416300"/>
          <p14:tracePt t="11641" x="1993900" y="3416300"/>
          <p14:tracePt t="11655" x="2006600" y="3416300"/>
          <p14:tracePt t="11675" x="2044700" y="3416300"/>
          <p14:tracePt t="11689" x="2095500" y="3416300"/>
          <p14:tracePt t="11710" x="2114550" y="3416300"/>
          <p14:tracePt t="11724" x="2127250" y="3416300"/>
          <p14:tracePt t="11751" x="2120900" y="3416300"/>
          <p14:tracePt t="11759" x="2101850" y="3416300"/>
          <p14:tracePt t="11773" x="2082800" y="3416300"/>
          <p14:tracePt t="11794" x="1993900" y="3416300"/>
          <p14:tracePt t="11807" x="1841500" y="3416300"/>
          <p14:tracePt t="11821" x="1714500" y="3416300"/>
          <p14:tracePt t="11842" x="1314450" y="3416300"/>
          <p14:tracePt t="11856" x="1155700" y="3422650"/>
          <p14:tracePt t="11877" x="1041400" y="3429000"/>
          <p14:tracePt t="11891" x="939800" y="3429000"/>
          <p14:tracePt t="11904" x="844550" y="3429000"/>
          <p14:tracePt t="11926" x="774700" y="3429000"/>
          <p14:tracePt t="11940" x="768350" y="3429000"/>
          <p14:tracePt t="12061" x="781050" y="3429000"/>
          <p14:tracePt t="12069" x="800100" y="3429000"/>
          <p14:tracePt t="12075" x="825500" y="3429000"/>
          <p14:tracePt t="12085" x="863600" y="3429000"/>
          <p14:tracePt t="12093" x="882650" y="3429000"/>
          <p14:tracePt t="12106" x="901700" y="3429000"/>
          <p14:tracePt t="12127" x="958850" y="3429000"/>
          <p14:tracePt t="12141" x="996950" y="3429000"/>
          <p14:tracePt t="12162" x="1073150" y="3429000"/>
          <p14:tracePt t="12176" x="1143000" y="3429000"/>
          <p14:tracePt t="12189" x="1187450" y="3429000"/>
          <p14:tracePt t="12211" x="1333500" y="3422650"/>
          <p14:tracePt t="12224" x="1416050" y="3416300"/>
          <p14:tracePt t="12245" x="1498600" y="3409950"/>
          <p14:tracePt t="12259" x="1524000" y="3409950"/>
          <p14:tracePt t="12273" x="1593850" y="3409950"/>
          <p14:tracePt t="12294" x="1676400" y="3409950"/>
          <p14:tracePt t="12307" x="1714500" y="3409950"/>
          <p14:tracePt t="12329" x="1784350" y="3409950"/>
          <p14:tracePt t="12376" x="1778000" y="3409950"/>
          <p14:tracePt t="12383" x="1765300" y="3409950"/>
          <p14:tracePt t="12389" x="1733550" y="3409950"/>
          <p14:tracePt t="12399" x="1695450" y="3409950"/>
          <p14:tracePt t="12412" x="1676400" y="3409950"/>
          <p14:tracePt t="12426" x="1574800" y="3409950"/>
          <p14:tracePt t="12439" x="1365250" y="3409950"/>
          <p14:tracePt t="12460" x="1022350" y="3409950"/>
          <p14:tracePt t="12474" x="755650" y="3416300"/>
          <p14:tracePt t="12495" x="546100" y="3429000"/>
          <p14:tracePt t="12527" x="558800" y="3429000"/>
          <p14:tracePt t="12533" x="603250" y="3429000"/>
          <p14:tracePt t="12543" x="673100" y="3429000"/>
          <p14:tracePt t="12558" x="825500" y="3429000"/>
          <p14:tracePt t="12579" x="1003300" y="3429000"/>
          <p14:tracePt t="12592" x="1143000" y="3429000"/>
          <p14:tracePt t="12606" x="1238250" y="3429000"/>
          <p14:tracePt t="12627" x="1289050" y="3429000"/>
          <p14:tracePt t="12663" x="1276350" y="3429000"/>
          <p14:tracePt t="12671" x="1244600" y="3435350"/>
          <p14:tracePt t="12677" x="1212850" y="3441700"/>
          <p14:tracePt t="12689" x="1193800" y="3448050"/>
          <p14:tracePt t="12710" x="1123950" y="3467100"/>
          <p14:tracePt t="12724" x="1104900" y="3473450"/>
          <p14:tracePt t="12745" x="1092200" y="3479800"/>
          <p14:tracePt t="12791" x="1104900" y="3479800"/>
          <p14:tracePt t="12797" x="1117600" y="3479800"/>
          <p14:tracePt t="12807" x="1130300" y="3479800"/>
          <p14:tracePt t="12815" x="1136650" y="3479800"/>
          <p14:tracePt t="12828" x="1143000" y="3479800"/>
          <p14:tracePt t="12863" x="1136650" y="3492500"/>
          <p14:tracePt t="12879" x="1123950" y="3498850"/>
          <p14:tracePt t="12887" x="1117600" y="3505200"/>
          <p14:tracePt t="12903" x="1104900" y="3511550"/>
          <p14:tracePt t="12912" x="1092200" y="3524250"/>
          <p14:tracePt t="12925" x="1073150" y="3524250"/>
          <p14:tracePt t="12939" x="1016000" y="3575050"/>
          <p14:tracePt t="12960" x="965200" y="3594100"/>
          <p14:tracePt t="12974" x="939800" y="3606800"/>
          <p14:tracePt t="12995" x="863600" y="3651250"/>
          <p14:tracePt t="13009" x="825500" y="3676650"/>
          <p14:tracePt t="13023" x="800100" y="3689350"/>
          <p14:tracePt t="13044" x="787400" y="3708400"/>
          <p14:tracePt t="13057" x="787400" y="3714750"/>
          <p14:tracePt t="13079" x="774700" y="3727450"/>
          <p14:tracePt t="13092" x="774700" y="3759200"/>
          <p14:tracePt t="13106" x="762000" y="3778250"/>
          <p14:tracePt t="13127" x="717550" y="3803650"/>
          <p14:tracePt t="13141" x="711200" y="3803650"/>
          <p14:tracePt t="13161" x="711200" y="3816350"/>
          <p14:tracePt t="13288" x="717550" y="3829050"/>
          <p14:tracePt t="13301" x="730250" y="3829050"/>
          <p14:tracePt t="13311" x="730250" y="3841750"/>
          <p14:tracePt t="13319" x="749300" y="3841750"/>
          <p14:tracePt t="13328" x="755650" y="3841750"/>
          <p14:tracePt t="13344" x="787400" y="3841750"/>
          <p14:tracePt t="13356" x="800100" y="3841750"/>
          <p14:tracePt t="13377" x="869950" y="3841750"/>
          <p14:tracePt t="13391" x="908050" y="3841750"/>
          <p14:tracePt t="13411" x="914400" y="3841750"/>
          <p14:tracePt t="13463" x="920750" y="3841750"/>
          <p14:tracePt t="13479" x="933450" y="3841750"/>
          <p14:tracePt t="13487" x="952500" y="3841750"/>
          <p14:tracePt t="13493" x="965200" y="3841750"/>
          <p14:tracePt t="13503" x="990600" y="3841750"/>
          <p14:tracePt t="13511" x="1003300" y="3841750"/>
          <p14:tracePt t="13529" x="1016000" y="3841750"/>
          <p14:tracePt t="13544" x="1022350" y="3841750"/>
          <p14:tracePt t="13557" x="1028700" y="3841750"/>
          <p14:tracePt t="13578" x="1047750" y="3841750"/>
          <p14:tracePt t="13592" x="1079500" y="3841750"/>
          <p14:tracePt t="13613" x="1130300" y="3841750"/>
          <p14:tracePt t="13627" x="1143000" y="3841750"/>
          <p14:tracePt t="13641" x="1149350" y="3841750"/>
          <p14:tracePt t="13661" x="1155700" y="3841750"/>
          <p14:tracePt t="13676" x="1168400" y="3841750"/>
          <p14:tracePt t="13696" x="1219200" y="3848100"/>
          <p14:tracePt t="13710" x="1257300" y="3848100"/>
          <p14:tracePt t="13724" x="1276350" y="3848100"/>
          <p14:tracePt t="13745" x="1339850" y="3848100"/>
          <p14:tracePt t="13759" x="1371600" y="3848100"/>
          <p14:tracePt t="13780" x="1454150" y="3848100"/>
          <p14:tracePt t="13794" x="1485900" y="3848100"/>
          <p14:tracePt t="13807" x="1536700" y="3848100"/>
          <p14:tracePt t="13828" x="1568450" y="3848100"/>
          <p14:tracePt t="13842" x="1600200" y="3848100"/>
          <p14:tracePt t="13863" x="1612900" y="3848100"/>
          <p14:tracePt t="13895" x="1606550" y="3841750"/>
          <p14:tracePt t="13911" x="1593850" y="3841750"/>
          <p14:tracePt t="13919" x="1574800" y="3841750"/>
          <p14:tracePt t="13925" x="1543050" y="3829050"/>
          <p14:tracePt t="13946" x="1460500" y="3829050"/>
          <p14:tracePt t="13960" x="1422400" y="3829050"/>
          <p14:tracePt t="13974" x="1327150" y="3829050"/>
          <p14:tracePt t="13995" x="1244600" y="3835400"/>
          <p14:tracePt t="14009" x="1244600" y="3848100"/>
          <p14:tracePt t="14031" x="1250950" y="3848100"/>
          <p14:tracePt t="14044" x="1263650" y="3848100"/>
          <p14:tracePt t="14057" x="1295400" y="3848100"/>
          <p14:tracePt t="14078" x="1365250" y="3848100"/>
          <p14:tracePt t="14092" x="1403350" y="3848100"/>
          <p14:tracePt t="14113" x="1473200" y="3848100"/>
          <p14:tracePt t="14127" x="1511300" y="3848100"/>
          <p14:tracePt t="14141" x="1530350" y="3848100"/>
          <p14:tracePt t="14207" x="1504950" y="3848100"/>
          <p14:tracePt t="14221" x="1479550" y="3848100"/>
          <p14:tracePt t="14229" x="1466850" y="3848100"/>
          <p14:tracePt t="14231" x="1454150" y="3848100"/>
          <p14:tracePt t="14245" x="1447800" y="3848100"/>
          <p14:tracePt t="14277" x="1441450" y="3848100"/>
          <p14:tracePt t="14303" x="1447800" y="3848100"/>
          <p14:tracePt t="14309" x="1473200" y="3848100"/>
          <p14:tracePt t="14319" x="1498600" y="3848100"/>
          <p14:tracePt t="14328" x="1536700" y="3848100"/>
          <p14:tracePt t="14342" x="1549400" y="3848100"/>
          <p14:tracePt t="14363" x="1606550" y="3848100"/>
          <p14:tracePt t="14377" x="1625600" y="3848100"/>
          <p14:tracePt t="14439" x="1619250" y="3848100"/>
          <p14:tracePt t="14447" x="1612900" y="3848100"/>
          <p14:tracePt t="14454" x="1606550" y="3848100"/>
          <p14:tracePt t="14463" x="1600200" y="3848100"/>
          <p14:tracePt t="14474" x="1587500" y="3848100"/>
          <p14:tracePt t="14495" x="1543050" y="3854450"/>
          <p14:tracePt t="14566" x="1549400" y="3854450"/>
          <p14:tracePt t="14585" x="1574800" y="3854450"/>
          <p14:tracePt t="14593" x="1593850" y="3854450"/>
          <p14:tracePt t="14599" x="1606550" y="3854450"/>
          <p14:tracePt t="14688" x="1612900" y="3854450"/>
          <p14:tracePt t="14711" x="1631950" y="3854450"/>
          <p14:tracePt t="14718" x="1651000" y="3854450"/>
          <p14:tracePt t="14727" x="1663700" y="3854450"/>
          <p14:tracePt t="14737" x="1670050" y="3854450"/>
          <p14:tracePt t="14751" x="1670050" y="3867150"/>
          <p14:tracePt t="14765" x="1657350" y="3867150"/>
          <p14:tracePt t="14789" x="1625600" y="3867150"/>
          <p14:tracePt t="14799" x="1606550" y="3879850"/>
          <p14:tracePt t="15124" x="1606550" y="3860800"/>
          <p14:tracePt t="15139" x="1593850" y="3860800"/>
          <p14:tracePt t="15145" x="1568450" y="3854450"/>
          <p14:tracePt t="15147" x="1536700" y="3854450"/>
          <p14:tracePt t="15162" x="1473200" y="3854450"/>
          <p14:tracePt t="15176" x="1422400" y="3860800"/>
          <p14:tracePt t="15196" x="1358900" y="3886200"/>
          <p14:tracePt t="15210" x="1314450" y="3892550"/>
          <p14:tracePt t="15231" x="1212850" y="3917950"/>
          <p14:tracePt t="15245" x="1149350" y="3937000"/>
          <p14:tracePt t="15259" x="1111250" y="3956050"/>
          <p14:tracePt t="15280" x="1041400" y="4013200"/>
          <p14:tracePt t="15294" x="1009650" y="4038600"/>
          <p14:tracePt t="15314" x="990600" y="4070350"/>
          <p14:tracePt t="15328" x="952500" y="4095750"/>
          <p14:tracePt t="15343" x="914400" y="4114800"/>
          <p14:tracePt t="15363" x="838200" y="4133850"/>
          <p14:tracePt t="15377" x="819150" y="4146550"/>
          <p14:tracePt t="15398" x="762000" y="4165600"/>
          <p14:tracePt t="15412" x="736600" y="4178300"/>
          <p14:tracePt t="15425" x="723900" y="4184650"/>
          <p14:tracePt t="15446" x="692150" y="4203700"/>
          <p14:tracePt t="15460" x="615950" y="4229100"/>
          <p14:tracePt t="15481" x="571500" y="4235450"/>
          <p14:tracePt t="15495" x="558800" y="4248150"/>
          <p14:tracePt t="15509" x="546100" y="4254500"/>
          <p14:tracePt t="15575" x="539750" y="4254500"/>
          <p14:tracePt t="15589" x="533400" y="4254500"/>
          <p14:tracePt t="15597" x="527050" y="4254500"/>
          <p14:tracePt t="15603" x="520700" y="4254500"/>
          <p14:tracePt t="15613" x="514350" y="4254500"/>
          <p14:tracePt t="15627" x="501650" y="4248150"/>
          <p14:tracePt t="15648" x="482600" y="4241800"/>
          <p14:tracePt t="15662" x="476250" y="4235450"/>
          <p14:tracePt t="15675" x="469900" y="4235450"/>
          <p14:tracePt t="15696" x="457200" y="4235450"/>
          <p14:tracePt t="15710" x="457200" y="4229100"/>
          <p14:tracePt t="15768" x="444500" y="4216400"/>
          <p14:tracePt t="15791" x="431800" y="4210050"/>
          <p14:tracePt t="15928" x="438150" y="4216400"/>
          <p14:tracePt t="15941" x="450850" y="4216400"/>
          <p14:tracePt t="15951" x="457200" y="4216400"/>
          <p14:tracePt t="15959" x="463550" y="4216400"/>
          <p14:tracePt t="15965" x="482600" y="4229100"/>
          <p14:tracePt t="15981" x="495300" y="4229100"/>
          <p14:tracePt t="15995" x="533400" y="4241800"/>
          <p14:tracePt t="16009" x="565150" y="4241800"/>
          <p14:tracePt t="16029" x="641350" y="4241800"/>
          <p14:tracePt t="16043" x="666750" y="4241800"/>
          <p14:tracePt t="16065" x="749300" y="4241800"/>
          <p14:tracePt t="16078" x="793750" y="4235450"/>
          <p14:tracePt t="16099" x="996950" y="4203700"/>
          <p14:tracePt t="16113" x="1111250" y="4171950"/>
          <p14:tracePt t="16127" x="1206500" y="4146550"/>
          <p14:tracePt t="16148" x="1225550" y="4127500"/>
          <p14:tracePt t="16161" x="1231900" y="4114800"/>
          <p14:tracePt t="16182" x="1206500" y="4089400"/>
          <p14:tracePt t="16196" x="1174750" y="4076700"/>
          <p14:tracePt t="16210" x="1104900" y="4064000"/>
          <p14:tracePt t="16231" x="996950" y="4064000"/>
          <p14:tracePt t="16245" x="952500" y="4064000"/>
          <p14:tracePt t="16266" x="908050" y="4064000"/>
          <p14:tracePt t="16280" x="895350" y="4064000"/>
          <p14:tracePt t="16293" x="889000" y="4070350"/>
          <p14:tracePt t="16315" x="889000" y="4089400"/>
          <p14:tracePt t="16328" x="908050" y="4114800"/>
          <p14:tracePt t="16349" x="971550" y="4178300"/>
          <p14:tracePt t="16363" x="984250" y="4191000"/>
          <p14:tracePt t="16377" x="1016000" y="4203700"/>
          <p14:tracePt t="16398" x="1136650" y="4235450"/>
          <p14:tracePt t="16412" x="1181100" y="4241800"/>
          <p14:tracePt t="16432" x="1276350" y="4241800"/>
          <p14:tracePt t="16446" x="1289050" y="4241800"/>
          <p14:tracePt t="16487" x="1270000" y="4241800"/>
          <p14:tracePt t="16503" x="1238250" y="4241800"/>
          <p14:tracePt t="16511" x="1206500" y="4241800"/>
          <p14:tracePt t="16517" x="1168400" y="4241800"/>
          <p14:tracePt t="16529" x="1149350" y="4241800"/>
          <p14:tracePt t="16543" x="1130300" y="4241800"/>
          <p14:tracePt t="16575" x="1130300" y="4248150"/>
          <p14:tracePt t="16607" x="1136650" y="4248150"/>
          <p14:tracePt t="16609" x="1162050" y="4260850"/>
          <p14:tracePt t="16623" x="1168400" y="4260850"/>
          <p14:tracePt t="16631" x="1174750" y="4260850"/>
          <p14:tracePt t="16648" x="1219200" y="4279900"/>
          <p14:tracePt t="16662" x="1270000" y="4279900"/>
          <p14:tracePt t="16683" x="1308100" y="4286250"/>
          <p14:tracePt t="16696" x="1358900" y="4286250"/>
          <p14:tracePt t="16710" x="1390650" y="4286250"/>
          <p14:tracePt t="16731" x="1397000" y="4286250"/>
          <p14:tracePt t="16776" x="1403350" y="4286250"/>
          <p14:tracePt t="16791" x="1409700" y="4286250"/>
          <p14:tracePt t="16799" x="1428750" y="4286250"/>
          <p14:tracePt t="16805" x="1447800" y="4286250"/>
          <p14:tracePt t="16815" x="1460500" y="4286250"/>
          <p14:tracePt t="16829" x="1473200" y="4286250"/>
          <p14:tracePt t="17614" x="1454150" y="4298950"/>
          <p14:tracePt t="17615" x="1447800" y="4311650"/>
          <p14:tracePt t="17633" x="1397000" y="4406900"/>
          <p14:tracePt t="17640" x="1384300" y="4432300"/>
          <p14:tracePt t="17647" x="1358900" y="4445000"/>
          <p14:tracePt t="17661" x="1333500" y="4470400"/>
          <p14:tracePt t="17682" x="1244600" y="4508500"/>
          <p14:tracePt t="17696" x="1193800" y="4540250"/>
          <p14:tracePt t="17718" x="1168400" y="4552950"/>
          <p14:tracePt t="17731" x="1149350" y="4559300"/>
          <p14:tracePt t="17745" x="1117600" y="4565650"/>
          <p14:tracePt t="17766" x="1098550" y="4572000"/>
          <p14:tracePt t="17779" x="1092200" y="4578350"/>
          <p14:tracePt t="17840" x="1092200" y="4584700"/>
          <p14:tracePt t="17854" x="1092200" y="4591050"/>
          <p14:tracePt t="17877" x="1092200" y="4603750"/>
          <p14:tracePt t="17885" x="1079500" y="4603750"/>
          <p14:tracePt t="17891" x="1066800" y="4616450"/>
          <p14:tracePt t="17901" x="1047750" y="4616450"/>
          <p14:tracePt t="17912" x="1022350" y="4616450"/>
          <p14:tracePt t="17932" x="977900" y="4616450"/>
          <p14:tracePt t="17946" x="939800" y="4629150"/>
          <p14:tracePt t="17967" x="882650" y="4641850"/>
          <p14:tracePt t="17981" x="876300" y="4641850"/>
          <p14:tracePt t="17995" x="863600" y="4641850"/>
          <p14:tracePt t="18016" x="850900" y="4641850"/>
          <p14:tracePt t="18030" x="838200" y="4641850"/>
          <p14:tracePt t="18050" x="825500" y="4641850"/>
          <p14:tracePt t="18071" x="831850" y="4635500"/>
          <p14:tracePt t="18079" x="831850" y="4629150"/>
          <p14:tracePt t="18099" x="844550" y="4616450"/>
          <p14:tracePt t="18113" x="863600" y="4591050"/>
          <p14:tracePt t="18134" x="939800" y="4552950"/>
          <p14:tracePt t="18148" x="971550" y="4540250"/>
          <p14:tracePt t="18162" x="1016000" y="4533900"/>
          <p14:tracePt t="18182" x="1162050" y="4502150"/>
          <p14:tracePt t="18196" x="1231900" y="4476750"/>
          <p14:tracePt t="18217" x="1479550" y="4413250"/>
          <p14:tracePt t="18231" x="1657350" y="4362450"/>
          <p14:tracePt t="18245" x="1739900" y="4349750"/>
          <p14:tracePt t="18266" x="1949450" y="4292600"/>
          <p14:tracePt t="18279" x="2063750" y="4273550"/>
          <p14:tracePt t="18300" x="2152650" y="4267200"/>
          <p14:tracePt t="18314" x="2159000" y="4267200"/>
          <p14:tracePt t="18329" x="2171700" y="4267200"/>
          <p14:tracePt t="18349" x="2171700" y="4254500"/>
          <p14:tracePt t="18456" x="2165350" y="4241800"/>
          <p14:tracePt t="18457" x="2152650" y="4235450"/>
          <p14:tracePt t="18463" x="2146300" y="4222750"/>
          <p14:tracePt t="18469" x="2120900" y="4203700"/>
          <p14:tracePt t="18481" x="2070100" y="4191000"/>
          <p14:tracePt t="18495" x="2006600" y="4178300"/>
          <p14:tracePt t="18516" x="1911350" y="4159250"/>
          <p14:tracePt t="18530" x="1797050" y="4159250"/>
          <p14:tracePt t="18551" x="1695450" y="4159250"/>
          <p14:tracePt t="18575" x="1682750" y="4159250"/>
          <p14:tracePt t="18591" x="1689100" y="4165600"/>
          <p14:tracePt t="18599" x="1689100" y="4171950"/>
          <p14:tracePt t="18613" x="1701800" y="4184650"/>
          <p14:tracePt t="18634" x="1790700" y="4241800"/>
          <p14:tracePt t="18647" x="1847850" y="4273550"/>
          <p14:tracePt t="18662" x="1885950" y="4279900"/>
          <p14:tracePt t="18682" x="1949450" y="4292600"/>
          <p14:tracePt t="18696" x="2012950" y="4292600"/>
          <p14:tracePt t="18717" x="2057400" y="4292600"/>
          <p14:tracePt t="18731" x="2082800" y="4292600"/>
          <p14:tracePt t="18745" x="2089150" y="4279900"/>
          <p14:tracePt t="18766" x="2089150" y="4267200"/>
          <p14:tracePt t="18779" x="2082800" y="4248150"/>
          <p14:tracePt t="18801" x="2038350" y="4216400"/>
          <p14:tracePt t="18814" x="2025650" y="4216400"/>
          <p14:tracePt t="18918" x="2032000" y="4222750"/>
          <p14:tracePt t="18927" x="2044700" y="4229100"/>
          <p14:tracePt t="18935" x="2057400" y="4229100"/>
          <p14:tracePt t="18941" x="2070100" y="4229100"/>
          <p14:tracePt t="18951" x="2082800" y="4229100"/>
          <p14:tracePt t="18967" x="2101850" y="4229100"/>
          <p14:tracePt t="18981" x="2108200" y="4229100"/>
          <p14:tracePt t="19029" x="2108200" y="4222750"/>
          <p14:tracePt t="19031" x="2101850" y="4222750"/>
          <p14:tracePt t="19045" x="2089150" y="4222750"/>
          <p14:tracePt t="19055" x="2082800" y="4222750"/>
          <p14:tracePt t="19064" x="2076450" y="4216400"/>
          <p14:tracePt t="19103" x="2070100" y="4216400"/>
          <p14:tracePt t="19634" x="2082800" y="4216400"/>
          <p14:tracePt t="19653" x="2089150" y="4216400"/>
          <p14:tracePt t="19718" x="2082800" y="4210050"/>
          <p14:tracePt t="19725" x="2076450" y="4210050"/>
          <p14:tracePt t="19727" x="2063750" y="4210050"/>
          <p14:tracePt t="19741" x="2057400" y="4210050"/>
          <p14:tracePt t="19751" x="2051050" y="4210050"/>
          <p14:tracePt t="19816" x="2044700" y="4210050"/>
          <p14:tracePt t="19896" x="2057400" y="4210050"/>
          <p14:tracePt t="19901" x="2063750" y="4216400"/>
          <p14:tracePt t="19911" x="2076450" y="4216400"/>
          <p14:tracePt t="19919" x="2082800" y="4216400"/>
          <p14:tracePt t="19932" x="2089150" y="4216400"/>
          <p14:tracePt t="19946" x="2101850" y="4216400"/>
          <p14:tracePt t="19983" x="2108200" y="4229100"/>
          <p14:tracePt t="19991" x="2120900" y="4229100"/>
          <p14:tracePt t="20001" x="2133600" y="4241800"/>
          <p14:tracePt t="20016" x="2159000" y="4241800"/>
          <p14:tracePt t="20029" x="2171700" y="4241800"/>
          <p14:tracePt t="20050" x="2222500" y="4248150"/>
          <p14:tracePt t="20064" x="2235200" y="4248150"/>
          <p14:tracePt t="20127" x="2228850" y="4248150"/>
          <p14:tracePt t="20135" x="2203450" y="4248150"/>
          <p14:tracePt t="20151" x="2184400" y="4248150"/>
          <p14:tracePt t="20159" x="2139950" y="4248150"/>
          <p14:tracePt t="20168" x="2089150" y="4248150"/>
          <p14:tracePt t="20182" x="2012950" y="4248150"/>
          <p14:tracePt t="20196" x="1816100" y="4267200"/>
          <p14:tracePt t="20217" x="1435100" y="4292600"/>
          <p14:tracePt t="20231" x="1212850" y="4318000"/>
          <p14:tracePt t="20252" x="1060450" y="4343400"/>
          <p14:tracePt t="20266" x="914400" y="4362450"/>
          <p14:tracePt t="20279" x="806450" y="4375150"/>
          <p14:tracePt t="20301" x="685800" y="4381500"/>
          <p14:tracePt t="20315" x="565150" y="4381500"/>
          <p14:tracePt t="20336" x="355600" y="4381500"/>
          <p14:tracePt t="20349" x="260350" y="4381500"/>
          <p14:tracePt t="20363" x="50800" y="4375150"/>
          <p14:tracePt t="21565" x="311150" y="3473450"/>
          <p14:tracePt t="21573" x="431800" y="3511550"/>
          <p14:tracePt t="21585" x="539750" y="3543300"/>
          <p14:tracePt t="21599" x="730250" y="3600450"/>
          <p14:tracePt t="21620" x="927100" y="3644900"/>
          <p14:tracePt t="21634" x="1168400" y="3676650"/>
          <p14:tracePt t="21647" x="1384300" y="3683000"/>
          <p14:tracePt t="21668" x="1574800" y="3683000"/>
          <p14:tracePt t="21682" x="1733550" y="3683000"/>
          <p14:tracePt t="21703" x="1962150" y="3663950"/>
          <p14:tracePt t="21717" x="2051050" y="3644900"/>
          <p14:tracePt t="21731" x="2260600" y="3613150"/>
          <p14:tracePt t="21752" x="2520950" y="3581400"/>
          <p14:tracePt t="21765" x="2654300" y="3575050"/>
          <p14:tracePt t="21787" x="2711450" y="3568700"/>
          <p14:tracePt t="21800" x="2717800" y="3568700"/>
          <p14:tracePt t="21814" x="2755900" y="3587750"/>
          <p14:tracePt t="21835" x="2806700" y="3619500"/>
          <p14:tracePt t="21849" x="2876550" y="3670300"/>
          <p14:tracePt t="21870" x="2940050" y="3740150"/>
          <p14:tracePt t="21884" x="2965450" y="3778250"/>
          <p14:tracePt t="21897" x="3009900" y="3835400"/>
          <p14:tracePt t="21918" x="3028950" y="3911600"/>
          <p14:tracePt t="21932" x="3035300" y="3937000"/>
          <p14:tracePt t="21953" x="3073400" y="4019550"/>
          <p14:tracePt t="21967" x="3105150" y="4070350"/>
          <p14:tracePt t="21988" x="3136900" y="4121150"/>
          <p14:tracePt t="22053" x="3136900" y="4133850"/>
          <p14:tracePt t="22055" x="3130550" y="4140200"/>
          <p14:tracePt t="22071" x="3117850" y="4152900"/>
          <p14:tracePt t="22079" x="3105150" y="4159250"/>
          <p14:tracePt t="22085" x="3098800" y="4165600"/>
          <p14:tracePt t="22099" x="3086100" y="4171950"/>
          <p14:tracePt t="22120" x="3022600" y="4184650"/>
          <p14:tracePt t="22134" x="2965450" y="4203700"/>
          <p14:tracePt t="22155" x="2921000" y="4222750"/>
          <p14:tracePt t="22168" x="2901950" y="4229100"/>
          <p14:tracePt t="22182" x="2889250" y="4229100"/>
          <p14:tracePt t="22203" x="2876550" y="4229100"/>
          <p14:tracePt t="22217" x="2863850" y="4229100"/>
          <p14:tracePt t="22319" x="2857500" y="4229100"/>
          <p14:tracePt t="22335" x="2851150" y="4229100"/>
          <p14:tracePt t="22343" x="2838450" y="4229100"/>
          <p14:tracePt t="22404" x="2832100" y="4222750"/>
          <p14:tracePt t="22411" x="2819400" y="4210050"/>
          <p14:tracePt t="22433" x="2806700" y="4203700"/>
          <p14:tracePt t="22441" x="2794000" y="4203700"/>
          <p14:tracePt t="22447" x="2794000" y="4197350"/>
          <p14:tracePt t="22469" x="2781300" y="4197350"/>
          <p14:tracePt t="22549" x="2781300" y="4191000"/>
          <p14:tracePt t="23012" x="2768600" y="4184650"/>
          <p14:tracePt t="23017" x="2768600" y="4178300"/>
          <p14:tracePt t="23047" x="2768600" y="4171950"/>
          <p14:tracePt t="23067" x="2768600" y="4165600"/>
          <p14:tracePt t="23094" x="2768600" y="4152900"/>
          <p14:tracePt t="23111" x="2762250" y="4140200"/>
          <p14:tracePt t="23127" x="2755900" y="4127500"/>
          <p14:tracePt t="23141" x="2743200" y="4127500"/>
          <p14:tracePt t="23151" x="2743200" y="4114800"/>
          <p14:tracePt t="23159" x="2730500" y="4114800"/>
          <p14:tracePt t="23175" x="2730500" y="4102100"/>
          <p14:tracePt t="23189" x="2711450" y="4095750"/>
          <p14:tracePt t="23203" x="2705100" y="4095750"/>
          <p14:tracePt t="23320" x="2692400" y="4095750"/>
          <p14:tracePt t="23325" x="2686050" y="4095750"/>
          <p14:tracePt t="23341" x="2686050" y="4102100"/>
          <p14:tracePt t="23347" x="2679700" y="4102100"/>
          <p14:tracePt t="24206" x="2679700" y="4108450"/>
          <p14:tracePt t="24213" x="2686050" y="4108450"/>
          <p14:tracePt t="24224" x="2686050" y="4114800"/>
          <p14:tracePt t="24243" x="2698750" y="4121150"/>
          <p14:tracePt t="24261" x="2711450" y="4121150"/>
          <p14:tracePt t="24267" x="2724150" y="4127500"/>
          <p14:tracePt t="24285" x="2730500" y="4127500"/>
          <p14:tracePt t="24291" x="2755900" y="4133850"/>
          <p14:tracePt t="24301" x="2762250" y="4133850"/>
          <p14:tracePt t="24321" x="2787650" y="4133850"/>
          <p14:tracePt t="24336" x="2832100" y="4133850"/>
          <p14:tracePt t="24356" x="2889250" y="4133850"/>
          <p14:tracePt t="24370" x="2940050" y="4133850"/>
          <p14:tracePt t="24384" x="3003550" y="4133850"/>
          <p14:tracePt t="24404" x="3048000" y="4133850"/>
          <p14:tracePt t="24418" x="3060700" y="4133850"/>
          <p14:tracePt t="24439" x="3067050" y="4133850"/>
          <p14:tracePt t="24485" x="3054350" y="4140200"/>
          <p14:tracePt t="24505" x="3054350" y="4146550"/>
          <p14:tracePt t="24525" x="3048000" y="4146550"/>
          <p14:tracePt t="24527" x="3048000" y="4152900"/>
          <p14:tracePt t="24543" x="3028950" y="4152900"/>
          <p14:tracePt t="24551" x="3028950" y="4159250"/>
          <p14:tracePt t="24557" x="3016250" y="4159250"/>
          <p14:tracePt t="24571" x="3009900" y="4159250"/>
          <p14:tracePt t="24585" x="3003550" y="4159250"/>
          <p14:tracePt t="24606" x="2990850" y="4165600"/>
          <p14:tracePt t="24620" x="2978150" y="4165600"/>
          <p14:tracePt t="24640" x="2952750" y="4165600"/>
          <p14:tracePt t="24654" x="2927350" y="4171950"/>
          <p14:tracePt t="24668" x="2914650" y="4171950"/>
          <p14:tracePt t="24689" x="2908300" y="4171950"/>
          <p14:tracePt t="24834" x="2908300" y="4178300"/>
          <p14:tracePt t="24839" x="2908300" y="4191000"/>
          <p14:tracePt t="24863" x="2895600" y="4210050"/>
          <p14:tracePt t="24869" x="2895600" y="4216400"/>
          <p14:tracePt t="24890" x="2863850" y="4260850"/>
          <p14:tracePt t="24904" x="2838450" y="4273550"/>
          <p14:tracePt t="24918" x="2787650" y="4298950"/>
          <p14:tracePt t="24939" x="2736850" y="4311650"/>
          <p14:tracePt t="24953" x="2717800" y="4311650"/>
          <p14:tracePt t="24983" x="2724150" y="4305300"/>
          <p14:tracePt t="25005" x="2736850" y="4292600"/>
          <p14:tracePt t="25011" x="2768600" y="4279900"/>
          <p14:tracePt t="25022" x="2781300" y="4273550"/>
          <p14:tracePt t="25036" x="2832100" y="4260850"/>
          <p14:tracePt t="25058" x="2870200" y="4248150"/>
          <p14:tracePt t="25071" x="2895600" y="4248150"/>
          <p14:tracePt t="25085" x="2914650" y="4248150"/>
          <p14:tracePt t="25106" x="2952750" y="4254500"/>
          <p14:tracePt t="25120" x="2971800" y="4267200"/>
          <p14:tracePt t="25141" x="3003550" y="4267200"/>
          <p14:tracePt t="25154" x="3041650" y="4267200"/>
          <p14:tracePt t="25168" x="3060700" y="4267200"/>
          <p14:tracePt t="25189" x="3086100" y="4267200"/>
          <p14:tracePt t="25203" x="3111500" y="4267200"/>
          <p14:tracePt t="25224" x="3143250" y="4267200"/>
          <p14:tracePt t="25238" x="3149600" y="4267200"/>
          <p14:tracePt t="25253" x="3155950" y="4260850"/>
          <p14:tracePt t="25273" x="3168650" y="4260850"/>
          <p14:tracePt t="25287" x="3175000" y="4254500"/>
          <p14:tracePt t="25307" x="3181350" y="4248150"/>
          <p14:tracePt t="25321" x="3206750" y="4248150"/>
          <p14:tracePt t="25335" x="3225800" y="4241800"/>
          <p14:tracePt t="25356" x="3244850" y="4235450"/>
          <p14:tracePt t="25370" x="3257550" y="4235450"/>
          <p14:tracePt t="25391" x="3270250" y="4229100"/>
          <p14:tracePt t="25405" x="3276600" y="4229100"/>
          <p14:tracePt t="25463" x="3270250" y="4229100"/>
          <p14:tracePt t="25479" x="3257550" y="4229100"/>
          <p14:tracePt t="25487" x="3244850" y="4229100"/>
          <p14:tracePt t="25493" x="3225800" y="4229100"/>
          <p14:tracePt t="25503" x="3213100" y="4229100"/>
          <p14:tracePt t="25509" x="3200400" y="4229100"/>
          <p14:tracePt t="25522" x="3194050" y="4229100"/>
          <p14:tracePt t="25536" x="3187700" y="4229100"/>
          <p14:tracePt t="25584" x="3181350" y="4229100"/>
          <p14:tracePt t="25599" x="3168650" y="4229100"/>
          <p14:tracePt t="25607" x="3155950" y="4229100"/>
          <p14:tracePt t="25609" x="3136900" y="4229100"/>
          <p14:tracePt t="25621" x="3124200" y="4229100"/>
          <p14:tracePt t="25641" x="3111500" y="4229100"/>
          <p14:tracePt t="25654" x="3098800" y="4229100"/>
          <p14:tracePt t="25669" x="3092450" y="4229100"/>
          <p14:tracePt t="25689" x="3079750" y="4229100"/>
          <p14:tracePt t="25703" x="3035300" y="4229100"/>
          <p14:tracePt t="25724" x="3009900" y="4229100"/>
          <p14:tracePt t="25738" x="2990850" y="4229100"/>
          <p14:tracePt t="25752" x="2965450" y="4229100"/>
          <p14:tracePt t="25772" x="2965450" y="4235450"/>
          <p14:tracePt t="25791" x="2965450" y="4241800"/>
          <p14:tracePt t="25807" x="2965450" y="4248150"/>
          <p14:tracePt t="25821" x="2971800" y="4260850"/>
          <p14:tracePt t="25837" x="2984500" y="4273550"/>
          <p14:tracePt t="25856" x="3028950" y="4305300"/>
          <p14:tracePt t="25869" x="3079750" y="4337050"/>
          <p14:tracePt t="25890" x="3149600" y="4356100"/>
          <p14:tracePt t="25905" x="3181350" y="4375150"/>
          <p14:tracePt t="25918" x="3213100" y="4387850"/>
          <p14:tracePt t="25939" x="3213100" y="4400550"/>
          <p14:tracePt t="25953" x="3194050" y="4425950"/>
          <p14:tracePt t="25974" x="3111500" y="4432300"/>
          <p14:tracePt t="25988" x="3067050" y="4438650"/>
          <p14:tracePt t="26002" x="2933700" y="4438650"/>
          <p14:tracePt t="26022" x="2698750" y="4438650"/>
          <p14:tracePt t="26036" x="2622550" y="4438650"/>
          <p14:tracePt t="26057" x="2559050" y="4451350"/>
          <p14:tracePt t="26071" x="2597150" y="4451350"/>
          <p14:tracePt t="26092" x="2679700" y="4451350"/>
          <p14:tracePt t="26106" x="2730500" y="4451350"/>
          <p14:tracePt t="26120" x="2844800" y="4451350"/>
          <p14:tracePt t="26141" x="3022600" y="4451350"/>
          <p14:tracePt t="26154" x="3067050" y="4451350"/>
          <p14:tracePt t="26169" x="3136900" y="4451350"/>
          <p14:tracePt t="26189" x="3149600" y="4451350"/>
          <p14:tracePt t="26211" x="3117850" y="4451350"/>
          <p14:tracePt t="26223" x="3079750" y="4451350"/>
          <p14:tracePt t="26238" x="3041650" y="4451350"/>
          <p14:tracePt t="26259" x="2914650" y="4451350"/>
          <p14:tracePt t="26272" x="2876550" y="4451350"/>
          <p14:tracePt t="26286" x="2870200" y="4451350"/>
          <p14:tracePt t="26309" x="2876550" y="4451350"/>
          <p14:tracePt t="26321" x="2895600" y="4451350"/>
          <p14:tracePt t="26342" x="2978150" y="4451350"/>
          <p14:tracePt t="26356" x="3111500" y="4432300"/>
          <p14:tracePt t="26370" x="3244850" y="4387850"/>
          <p14:tracePt t="26390" x="3422650" y="4343400"/>
          <p14:tracePt t="26404" x="3473450" y="4330700"/>
          <p14:tracePt t="26437" x="3467100" y="4330700"/>
          <p14:tracePt t="26445" x="3441700" y="4330700"/>
          <p14:tracePt t="26453" x="3403600" y="4330700"/>
          <p14:tracePt t="26474" x="3321050" y="4337050"/>
          <p14:tracePt t="26487" x="3302000" y="4349750"/>
          <p14:tracePt t="26509" x="3238500" y="4356100"/>
          <p14:tracePt t="26522" x="3213100" y="4362450"/>
          <p14:tracePt t="26559" x="3244850" y="4362450"/>
          <p14:tracePt t="26567" x="3282950" y="4362450"/>
          <p14:tracePt t="26573" x="3302000" y="4362450"/>
          <p14:tracePt t="26592" x="3390900" y="4362450"/>
          <p14:tracePt t="26606" x="3530600" y="4362450"/>
          <p14:tracePt t="26619" x="3676650" y="4362450"/>
          <p14:tracePt t="26640" x="3841750" y="4324350"/>
          <p14:tracePt t="26654" x="3848100" y="4311650"/>
          <p14:tracePt t="26675" x="3854450" y="4286250"/>
          <p14:tracePt t="26689" x="3784600" y="4248150"/>
          <p14:tracePt t="26703" x="3752850" y="4241800"/>
          <p14:tracePt t="26724" x="3625850" y="4229100"/>
          <p14:tracePt t="26738" x="3460750" y="4229100"/>
          <p14:tracePt t="26758" x="3327400" y="4241800"/>
          <p14:tracePt t="26772" x="3276600" y="4267200"/>
          <p14:tracePt t="26786" x="3270250" y="4279900"/>
          <p14:tracePt t="26807" x="3289300" y="4324350"/>
          <p14:tracePt t="26823" x="3321050" y="4349750"/>
          <p14:tracePt t="26842" x="3371850" y="4387850"/>
          <p14:tracePt t="26856" x="3435350" y="4425950"/>
          <p14:tracePt t="26870" x="3467100" y="4445000"/>
          <p14:tracePt t="26891" x="3511550" y="4464050"/>
          <p14:tracePt t="26904" x="3517900" y="4464050"/>
          <p14:tracePt t="26925" x="3517900" y="4445000"/>
          <p14:tracePt t="26939" x="3511550" y="4432300"/>
          <p14:tracePt t="26953" x="3454400" y="4368800"/>
          <p14:tracePt t="26974" x="3327400" y="4324350"/>
          <p14:tracePt t="26988" x="3257550" y="4298950"/>
          <p14:tracePt t="27009" x="3067050" y="4292600"/>
          <p14:tracePt t="27023" x="3003550" y="4305300"/>
          <p14:tracePt t="27036" x="2997200" y="4324350"/>
          <p14:tracePt t="27057" x="2997200" y="4368800"/>
          <p14:tracePt t="27072" x="3035300" y="4406900"/>
          <p14:tracePt t="27092" x="3073400" y="4419600"/>
          <p14:tracePt t="27106" x="3175000" y="4457700"/>
          <p14:tracePt t="27119" x="3270250" y="4464050"/>
          <p14:tracePt t="27140" x="3346450" y="4464050"/>
          <p14:tracePt t="27154" x="3359150" y="4451350"/>
          <p14:tracePt t="27175" x="3327400" y="4413250"/>
          <p14:tracePt t="27189" x="3257550" y="4387850"/>
          <p14:tracePt t="27203" x="3238500" y="4387850"/>
          <p14:tracePt t="27224" x="3105150" y="4387850"/>
          <p14:tracePt t="27238" x="3048000" y="4387850"/>
          <p14:tracePt t="27286" x="3048000" y="4394200"/>
          <p14:tracePt t="27301" x="3054350" y="4400550"/>
          <p14:tracePt t="27311" x="3054350" y="4406900"/>
          <p14:tracePt t="27317" x="3054350" y="4413250"/>
          <p14:tracePt t="27327" x="3054350" y="4419600"/>
          <p14:tracePt t="27342" x="3054350" y="4438650"/>
          <p14:tracePt t="27356" x="3054350" y="4445000"/>
          <p14:tracePt t="27370" x="3035300" y="4464050"/>
          <p14:tracePt t="27390" x="2997200" y="4483100"/>
          <p14:tracePt t="27404" x="2978150" y="4495800"/>
          <p14:tracePt t="27425" x="2901950" y="4514850"/>
          <p14:tracePt t="27439" x="2857500" y="4514850"/>
          <p14:tracePt t="27453" x="2825750" y="4521200"/>
          <p14:tracePt t="27474" x="2673350" y="4546600"/>
          <p14:tracePt t="27488" x="2533650" y="4552950"/>
          <p14:tracePt t="27509" x="2279650" y="4552950"/>
          <p14:tracePt t="27523" x="2178050" y="4552950"/>
          <p14:tracePt t="27537" x="1917700" y="4552950"/>
          <p14:tracePt t="27558" x="1574800" y="4546600"/>
          <p14:tracePt t="27571" x="1485900" y="4533900"/>
          <p14:tracePt t="27592" x="1263650" y="4489450"/>
          <p14:tracePt t="27606" x="1111250" y="4451350"/>
          <p14:tracePt t="27620" x="1035050" y="4425950"/>
          <p14:tracePt t="27641" x="793750" y="4368800"/>
          <p14:tracePt t="27654" x="603250" y="4349750"/>
          <p14:tracePt t="27676" x="374650" y="4343400"/>
          <p14:tracePt t="27689" x="323850" y="4343400"/>
          <p14:tracePt t="27710" x="209550" y="4337050"/>
          <p14:tracePt t="27724" x="127000" y="4311650"/>
          <p14:tracePt t="27738" x="88900" y="4298950"/>
          <p14:tracePt t="28048" x="336550" y="3752850"/>
          <p14:tracePt t="28055" x="514350" y="3765550"/>
          <p14:tracePt t="28061" x="698500" y="3797300"/>
          <p14:tracePt t="28071" x="882650" y="3835400"/>
          <p14:tracePt t="28092" x="1238250" y="3905250"/>
          <p14:tracePt t="28106" x="1581150" y="4000500"/>
          <p14:tracePt t="28127" x="1854200" y="4108450"/>
          <p14:tracePt t="28141" x="1930400" y="4159250"/>
          <p14:tracePt t="28154" x="1943100" y="4171950"/>
          <p14:tracePt t="28175" x="2063750" y="4222750"/>
          <p14:tracePt t="28189" x="2114550" y="4248150"/>
          <p14:tracePt t="28210" x="2247900" y="4279900"/>
          <p14:tracePt t="28224" x="2400300" y="4311650"/>
          <p14:tracePt t="28238" x="2470150" y="4324350"/>
          <p14:tracePt t="28258" x="2641600" y="4362450"/>
          <p14:tracePt t="28272" x="2800350" y="4400550"/>
          <p14:tracePt t="28293" x="2863850" y="4419600"/>
          <p14:tracePt t="28307" x="2971800" y="4438650"/>
          <p14:tracePt t="28321" x="3054350" y="4445000"/>
          <p14:tracePt t="28342" x="3092450" y="4445000"/>
          <p14:tracePt t="28356" x="3098800" y="4445000"/>
          <p14:tracePt t="28381" x="3092450" y="4438650"/>
          <p14:tracePt t="28391" x="3060700" y="4425950"/>
          <p14:tracePt t="28404" x="3028950" y="4419600"/>
          <p14:tracePt t="28425" x="2971800" y="4419600"/>
          <p14:tracePt t="28439" x="2933700" y="4419600"/>
          <p14:tracePt t="28460" x="2882900" y="4419600"/>
          <p14:tracePt t="28474" x="2857500" y="4419600"/>
          <p14:tracePt t="28511" x="2863850" y="4413250"/>
          <p14:tracePt t="28527" x="2876550" y="4406900"/>
          <p14:tracePt t="28535" x="2901950" y="4400550"/>
          <p14:tracePt t="28543" x="2940050" y="4387850"/>
          <p14:tracePt t="28557" x="2971800" y="4381500"/>
          <p14:tracePt t="28571" x="3048000" y="4368800"/>
          <p14:tracePt t="28592" x="3092450" y="4356100"/>
          <p14:tracePt t="28606" x="3111500" y="4349750"/>
          <p14:tracePt t="28627" x="3117850" y="4349750"/>
          <p14:tracePt t="28653" x="3092450" y="4349750"/>
          <p14:tracePt t="28659" x="3060700" y="4349750"/>
          <p14:tracePt t="28675" x="3028950" y="4349750"/>
          <p14:tracePt t="28689" x="2997200" y="4349750"/>
          <p14:tracePt t="28727" x="3022600" y="4349750"/>
          <p14:tracePt t="28733" x="3041650" y="4349750"/>
          <p14:tracePt t="28743" x="3067050" y="4343400"/>
          <p14:tracePt t="28758" x="3162300" y="4337050"/>
          <p14:tracePt t="28772" x="3206750" y="4324350"/>
          <p14:tracePt t="28793" x="3308350" y="4292600"/>
          <p14:tracePt t="28807" x="3314700" y="4292600"/>
          <p14:tracePt t="28821" x="3308350" y="4292600"/>
          <p14:tracePt t="28842" x="3257550" y="4298950"/>
          <p14:tracePt t="28856" x="3168650" y="4318000"/>
          <p14:tracePt t="28877" x="2940050" y="4356100"/>
          <p14:tracePt t="28891" x="2876550" y="4362450"/>
          <p14:tracePt t="28911" x="2870200" y="4368800"/>
          <p14:tracePt t="28925" x="2901950" y="4362450"/>
          <p14:tracePt t="28939" x="2933700" y="4356100"/>
          <p14:tracePt t="28960" x="3073400" y="4324350"/>
          <p14:tracePt t="28973" x="3143250" y="4318000"/>
          <p14:tracePt t="28995" x="3175000" y="4311650"/>
          <p14:tracePt t="29013" x="3168650" y="4311650"/>
          <p14:tracePt t="29029" x="3162300" y="4311650"/>
          <p14:tracePt t="29043" x="3111500" y="4311650"/>
          <p14:tracePt t="29057" x="3092450" y="4311650"/>
          <p14:tracePt t="29078" x="3060700" y="4318000"/>
          <p14:tracePt t="29092" x="2940050" y="4337050"/>
          <p14:tracePt t="29105" x="2895600" y="4349750"/>
          <p14:tracePt t="29127" x="2749550" y="4381500"/>
          <p14:tracePt t="29140" x="2616200" y="4400550"/>
          <p14:tracePt t="29161" x="2419350" y="4406900"/>
          <p14:tracePt t="29175" x="2019300" y="4406900"/>
          <p14:tracePt t="29189" x="1485900" y="4406900"/>
          <p14:tracePt t="29210" x="850900" y="4406900"/>
          <p14:tracePt t="29224" x="215900" y="440690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Multiple Tables </a:t>
            </a:r>
            <a:endParaRPr lang="en-US" sz="3304" dirty="0">
              <a:solidFill>
                <a:srgbClr val="000000"/>
              </a:solidFill>
              <a:latin typeface="Calibri (MS) Light"/>
            </a:endParaRPr>
          </a:p>
        </p:txBody>
      </p:sp>
      <p:pic>
        <p:nvPicPr>
          <p:cNvPr id="4" name="Picture 3">
            <a:extLst>
              <a:ext uri="{FF2B5EF4-FFF2-40B4-BE49-F238E27FC236}">
                <a16:creationId xmlns:a16="http://schemas.microsoft.com/office/drawing/2014/main" id="{E7A5BD2B-1B14-E5E2-ED3C-1F0232DD1D7B}"/>
              </a:ext>
            </a:extLst>
          </p:cNvPr>
          <p:cNvPicPr>
            <a:picLocks noChangeAspect="1"/>
          </p:cNvPicPr>
          <p:nvPr/>
        </p:nvPicPr>
        <p:blipFill>
          <a:blip r:embed="rId4"/>
          <a:stretch>
            <a:fillRect/>
          </a:stretch>
        </p:blipFill>
        <p:spPr>
          <a:xfrm>
            <a:off x="1738312" y="2643187"/>
            <a:ext cx="5667375" cy="1571625"/>
          </a:xfrm>
          <a:prstGeom prst="rect">
            <a:avLst/>
          </a:prstGeom>
        </p:spPr>
      </p:pic>
      <p:pic>
        <p:nvPicPr>
          <p:cNvPr id="8" name="Audio 7">
            <a:hlinkClick r:id="" action="ppaction://media"/>
            <a:extLst>
              <a:ext uri="{FF2B5EF4-FFF2-40B4-BE49-F238E27FC236}">
                <a16:creationId xmlns:a16="http://schemas.microsoft.com/office/drawing/2014/main" id="{FE2178B8-1E07-BBCB-60B4-639CA74A86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227056481"/>
      </p:ext>
    </p:extLst>
  </p:cSld>
  <p:clrMapOvr>
    <a:masterClrMapping/>
  </p:clrMapOvr>
  <mc:AlternateContent xmlns:mc="http://schemas.openxmlformats.org/markup-compatibility/2006">
    <mc:Choice xmlns:p14="http://schemas.microsoft.com/office/powerpoint/2010/main" Requires="p14">
      <p:transition spd="slow" p14:dur="2000" advTm="7123"/>
    </mc:Choice>
    <mc:Fallback>
      <p:transition spd="slow" advTm="7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557" x="2343150" y="4127500"/>
          <p14:tracePt t="559" x="3587750" y="4343400"/>
          <p14:tracePt t="570" x="4248150" y="4470400"/>
          <p14:tracePt t="591" x="4984750" y="4648200"/>
          <p14:tracePt t="605" x="5111750" y="4686300"/>
          <p14:tracePt t="618" x="5175250" y="4705350"/>
          <p14:tracePt t="640" x="5346700" y="4718050"/>
          <p14:tracePt t="653" x="5454650" y="4718050"/>
          <p14:tracePt t="674" x="5556250" y="4718050"/>
          <p14:tracePt t="688" x="5626100" y="4718050"/>
          <p14:tracePt t="702" x="5670550" y="4718050"/>
          <p14:tracePt t="723" x="5734050" y="4737100"/>
          <p14:tracePt t="737" x="5816600" y="4756150"/>
          <p14:tracePt t="758" x="5924550" y="4781550"/>
          <p14:tracePt t="771" x="5949950" y="4787900"/>
          <p14:tracePt t="785" x="5988050" y="4787900"/>
          <p14:tracePt t="837" x="5988050" y="4794250"/>
          <p14:tracePt t="845" x="5981700" y="4800600"/>
          <p14:tracePt t="861" x="5962650" y="4813300"/>
          <p14:tracePt t="869" x="5930900" y="4832350"/>
          <p14:tracePt t="875" x="5892800" y="4845050"/>
          <p14:tracePt t="889" x="5880100" y="4845050"/>
          <p14:tracePt t="903" x="5803900" y="4857750"/>
          <p14:tracePt t="924" x="5556250" y="4889500"/>
          <p14:tracePt t="938" x="5441950" y="4908550"/>
          <p14:tracePt t="952" x="5149850" y="4933950"/>
          <p14:tracePt t="973" x="4667250" y="4972050"/>
          <p14:tracePt t="987" x="4489450" y="4984750"/>
          <p14:tracePt t="1008" x="3968750" y="4984750"/>
          <p14:tracePt t="1021" x="3625850" y="4984750"/>
          <p14:tracePt t="1035" x="3467100" y="4984750"/>
          <p14:tracePt t="1056" x="3130550" y="4984750"/>
          <p14:tracePt t="1070" x="2997200" y="4984750"/>
          <p14:tracePt t="1091" x="2844800" y="4984750"/>
          <p14:tracePt t="1105" x="2806700" y="4984750"/>
          <p14:tracePt t="1119" x="2711450" y="4959350"/>
          <p14:tracePt t="1140" x="2609850" y="4902200"/>
          <p14:tracePt t="1154" x="2590800" y="4876800"/>
          <p14:tracePt t="1174" x="2565400" y="4813300"/>
          <p14:tracePt t="1188" x="2552700" y="4762500"/>
          <p14:tracePt t="1202" x="2546350" y="4749800"/>
          <p14:tracePt t="1223" x="2514600" y="4648200"/>
          <p14:tracePt t="1237" x="2476500" y="4572000"/>
          <p14:tracePt t="1258" x="2432050" y="4521200"/>
          <p14:tracePt t="1271" x="2387600" y="4483100"/>
          <p14:tracePt t="1285" x="2343150" y="4425950"/>
          <p14:tracePt t="1306" x="2292350" y="4387850"/>
          <p14:tracePt t="1320" x="2273300" y="4375150"/>
          <p14:tracePt t="1341" x="2241550" y="4337050"/>
          <p14:tracePt t="1355" x="2241550" y="4330700"/>
          <p14:tracePt t="1369" x="2235200" y="4324350"/>
          <p14:tracePt t="1389" x="2228850" y="4311650"/>
          <p14:tracePt t="1537" x="2228850" y="4305300"/>
          <p14:tracePt t="1541" x="2228850" y="4298950"/>
          <p14:tracePt t="1563" x="2241550" y="4286250"/>
          <p14:tracePt t="1570" x="2247900" y="4286250"/>
          <p14:tracePt t="1577" x="2254250" y="4279900"/>
          <p14:tracePt t="1880" x="2254250" y="4267200"/>
          <p14:tracePt t="1893" x="2260600" y="4260850"/>
          <p14:tracePt t="1903" x="2266950" y="4254500"/>
          <p14:tracePt t="1910" x="2286000" y="4235450"/>
          <p14:tracePt t="1924" x="2330450" y="4235450"/>
          <p14:tracePt t="1938" x="2355850" y="4222750"/>
          <p14:tracePt t="1959" x="2387600" y="4210050"/>
          <p14:tracePt t="1973" x="2406650" y="4197350"/>
          <p14:tracePt t="1986" x="2406650" y="4191000"/>
          <p14:tracePt t="2008" x="2463800" y="4184650"/>
          <p14:tracePt t="2021" x="2489200" y="4184650"/>
          <p14:tracePt t="2042" x="2501900" y="4184650"/>
          <p14:tracePt t="2056" x="2527300" y="4184650"/>
          <p14:tracePt t="2070" x="2540000" y="4184650"/>
          <p14:tracePt t="2091" x="2559050" y="4184650"/>
          <p14:tracePt t="2104" x="2590800" y="4184650"/>
          <p14:tracePt t="2160" x="2590800" y="4178300"/>
          <p14:tracePt t="2165" x="2584450" y="4171950"/>
          <p14:tracePt t="2181" x="2559050" y="4171950"/>
          <p14:tracePt t="2189" x="2540000" y="4171950"/>
          <p14:tracePt t="2195" x="2508250" y="4165600"/>
          <p14:tracePt t="2209" x="2463800" y="4159250"/>
          <p14:tracePt t="2223" x="2374900" y="4159250"/>
          <p14:tracePt t="2237" x="2279650" y="4159250"/>
          <p14:tracePt t="2258" x="2241550" y="4159250"/>
          <p14:tracePt t="2271" x="2228850" y="4165600"/>
          <p14:tracePt t="2292" x="2235200" y="4171950"/>
          <p14:tracePt t="2306" x="2254250" y="4184650"/>
          <p14:tracePt t="2320" x="2305050" y="4203700"/>
          <p14:tracePt t="2341" x="2406650" y="4210050"/>
          <p14:tracePt t="2355" x="2457450" y="4210050"/>
          <p14:tracePt t="2375" x="2609850" y="4210050"/>
          <p14:tracePt t="2389" x="2711450" y="4210050"/>
          <p14:tracePt t="2405" x="2755900" y="4203700"/>
          <p14:tracePt t="2425" x="2851150" y="4197350"/>
          <p14:tracePt t="2439" x="2863850" y="4197350"/>
          <p14:tracePt t="2470" x="2857500" y="4197350"/>
          <p14:tracePt t="2478" x="2825750" y="4197350"/>
          <p14:tracePt t="2494" x="2787650" y="4197350"/>
          <p14:tracePt t="2508" x="2743200" y="4197350"/>
          <p14:tracePt t="2522" x="2717800" y="4197350"/>
          <p14:tracePt t="2543" x="2667000" y="4197350"/>
          <p14:tracePt t="2566" x="2673350" y="4197350"/>
          <p14:tracePt t="2574" x="2692400" y="4197350"/>
          <p14:tracePt t="2591" x="2781300" y="4197350"/>
          <p14:tracePt t="2605" x="2952750" y="4197350"/>
          <p14:tracePt t="2626" x="3219450" y="4197350"/>
          <p14:tracePt t="2639" x="3295650" y="4197350"/>
          <p14:tracePt t="2654" x="3397250" y="4197350"/>
          <p14:tracePt t="2693" x="3390900" y="4197350"/>
          <p14:tracePt t="2709" x="3371850" y="4197350"/>
          <p14:tracePt t="2717" x="3346450" y="4197350"/>
          <p14:tracePt t="2723" x="3302000" y="4197350"/>
          <p14:tracePt t="2737" x="3270250" y="4197350"/>
          <p14:tracePt t="2758" x="3206750" y="4197350"/>
          <p14:tracePt t="2771" x="3194050" y="4203700"/>
          <p14:tracePt t="2838" x="3206750" y="4203700"/>
          <p14:tracePt t="2843" x="3213100" y="4203700"/>
          <p14:tracePt t="2859" x="3225800" y="4203700"/>
          <p14:tracePt t="3418" x="3232150" y="4203700"/>
          <p14:tracePt t="3431" x="3251200" y="4203700"/>
          <p14:tracePt t="3438" x="3270250" y="4203700"/>
          <p14:tracePt t="3445" x="3314700" y="4210050"/>
          <p14:tracePt t="3459" x="3365500" y="4222750"/>
          <p14:tracePt t="3473" x="3429000" y="4235450"/>
          <p14:tracePt t="3493" x="3536950" y="4254500"/>
          <p14:tracePt t="3507" x="3568700" y="4254500"/>
          <p14:tracePt t="3521" x="3632200" y="4273550"/>
          <p14:tracePt t="3542" x="3714750" y="4292600"/>
          <p14:tracePt t="3556" x="3765550" y="4292600"/>
          <p14:tracePt t="3577" x="3943350" y="4324350"/>
          <p14:tracePt t="3591" x="4070350" y="4356100"/>
          <p14:tracePt t="3605" x="4146550" y="4362450"/>
          <p14:tracePt t="3625" x="4381500" y="4381500"/>
          <p14:tracePt t="3640" x="4559300" y="4381500"/>
          <p14:tracePt t="3662" x="4838700" y="4381500"/>
          <p14:tracePt t="3674" x="4927600" y="4381500"/>
          <p14:tracePt t="3688" x="5105400" y="4381500"/>
          <p14:tracePt t="3709" x="5314950" y="4381500"/>
          <p14:tracePt t="3723" x="5378450" y="4368800"/>
          <p14:tracePt t="3744" x="5543550" y="4330700"/>
          <p14:tracePt t="3757" x="5607050" y="4305300"/>
          <p14:tracePt t="3771" x="5626100" y="4292600"/>
          <p14:tracePt t="3792" x="5645150" y="4241800"/>
          <p14:tracePt t="3806" x="5645150" y="4210050"/>
          <p14:tracePt t="3827" x="5568950" y="4152900"/>
          <p14:tracePt t="3841" x="5530850" y="4133850"/>
          <p14:tracePt t="3855" x="5473700" y="4108450"/>
          <p14:tracePt t="3875" x="5327650" y="4089400"/>
          <p14:tracePt t="3890" x="5283200" y="4089400"/>
          <p14:tracePt t="3910" x="5187950" y="4089400"/>
          <p14:tracePt t="3924" x="5162550" y="4114800"/>
          <p14:tracePt t="3941" x="5149850" y="4127500"/>
          <p14:tracePt t="3959" x="5149850" y="4159250"/>
          <p14:tracePt t="3973" x="5162550" y="4222750"/>
          <p14:tracePt t="3994" x="5219700" y="4298950"/>
          <p14:tracePt t="4007" x="5270500" y="4343400"/>
          <p14:tracePt t="4021" x="5334000" y="4368800"/>
          <p14:tracePt t="4042" x="5372100" y="4368800"/>
          <p14:tracePt t="4056" x="5429250" y="4368800"/>
          <p14:tracePt t="4077" x="5467350" y="4337050"/>
          <p14:tracePt t="4091" x="5480050" y="4318000"/>
          <p14:tracePt t="4105" x="5480050" y="4305300"/>
          <p14:tracePt t="4127" x="5416550" y="4241800"/>
          <p14:tracePt t="4140" x="5346700" y="4210050"/>
          <p14:tracePt t="4161" x="5289550" y="4203700"/>
          <p14:tracePt t="4174" x="5251450" y="4197350"/>
          <p14:tracePt t="4188" x="5226050" y="4197350"/>
          <p14:tracePt t="4209" x="5213350" y="4203700"/>
          <p14:tracePt t="4223" x="5213350" y="4222750"/>
          <p14:tracePt t="4244" x="5251450" y="4254500"/>
          <p14:tracePt t="4258" x="5327650" y="4298950"/>
          <p14:tracePt t="4271" x="5391150" y="4311650"/>
          <p14:tracePt t="4292" x="5467350" y="4311650"/>
          <p14:tracePt t="4306" x="5568950" y="4292600"/>
          <p14:tracePt t="4327" x="5575300" y="4273550"/>
          <p14:tracePt t="4341" x="5568950" y="4248150"/>
          <p14:tracePt t="4355" x="5499100" y="4229100"/>
          <p14:tracePt t="4375" x="5422900" y="4222750"/>
          <p14:tracePt t="4390" x="5327650" y="4216400"/>
          <p14:tracePt t="4411" x="5264150" y="4216400"/>
          <p14:tracePt t="4424" x="5251450" y="4216400"/>
          <p14:tracePt t="4438" x="5245100" y="4216400"/>
          <p14:tracePt t="4459" x="5264150" y="4222750"/>
          <p14:tracePt t="4473" x="5302250" y="4241800"/>
          <p14:tracePt t="4494" x="5321300" y="4248150"/>
          <p14:tracePt t="4507" x="5340350" y="4260850"/>
          <p14:tracePt t="4528" x="5384800" y="4273550"/>
          <p14:tracePt t="4542" x="5410200" y="4286250"/>
          <p14:tracePt t="4712" x="5410200" y="4298950"/>
          <p14:tracePt t="4725" x="5410200" y="4305300"/>
          <p14:tracePt t="4733" x="5410200" y="4311650"/>
          <p14:tracePt t="4739" x="5410200" y="4318000"/>
          <p14:tracePt t="4749" x="5403850" y="4330700"/>
          <p14:tracePt t="4773" x="5403850" y="4337050"/>
          <p14:tracePt t="4846" x="5422900" y="4324350"/>
          <p14:tracePt t="4853" x="5435600" y="4318000"/>
          <p14:tracePt t="4855" x="5454650" y="4305300"/>
          <p14:tracePt t="4869" x="5461000" y="4292600"/>
          <p14:tracePt t="4877" x="5473700" y="4286250"/>
          <p14:tracePt t="4889" x="5480050" y="4279900"/>
          <p14:tracePt t="4910" x="5505450" y="4267200"/>
          <p14:tracePt t="4974" x="5511800" y="4267200"/>
          <p14:tracePt t="5021" x="5511800" y="4273550"/>
          <p14:tracePt t="5027" x="5511800" y="4279900"/>
          <p14:tracePt t="5052" x="5511800" y="4292600"/>
          <p14:tracePt t="5069" x="5511800" y="4305300"/>
          <p14:tracePt t="5085" x="5505450" y="4305300"/>
          <p14:tracePt t="5093" x="5505450" y="4311650"/>
          <p14:tracePt t="5095" x="5499100" y="4318000"/>
          <p14:tracePt t="5117" x="5499100" y="4324350"/>
          <p14:tracePt t="5126" x="5492750" y="4324350"/>
          <p14:tracePt t="5139" x="5486400" y="4330700"/>
          <p14:tracePt t="5161" x="5480050" y="4343400"/>
          <p14:tracePt t="5174" x="5473700" y="4349750"/>
          <p14:tracePt t="5196" x="5461000" y="4368800"/>
          <p14:tracePt t="5209" x="5448300" y="4368800"/>
          <p14:tracePt t="5223" x="5429250" y="4375150"/>
          <p14:tracePt t="5243" x="5397500" y="4381500"/>
          <p14:tracePt t="5258" x="5378450" y="4381500"/>
          <p14:tracePt t="5278" x="5346700" y="4394200"/>
          <p14:tracePt t="5292" x="5327650" y="4400550"/>
          <p14:tracePt t="5306" x="5321300" y="4400550"/>
          <p14:tracePt t="5327" x="5289550" y="4406900"/>
          <p14:tracePt t="5341" x="5251450" y="4413250"/>
          <p14:tracePt t="5362" x="5187950" y="4432300"/>
          <p14:tracePt t="5375" x="5118100" y="4445000"/>
          <p14:tracePt t="5389" x="5073650" y="4445000"/>
          <p14:tracePt t="5410" x="5010150" y="4470400"/>
          <p14:tracePt t="5424" x="4927600" y="4483100"/>
          <p14:tracePt t="5445" x="4819650" y="4508500"/>
          <p14:tracePt t="5459" x="4705350" y="4540250"/>
          <p14:tracePt t="5473" x="4635500" y="4552950"/>
          <p14:tracePt t="5493" x="4349750" y="4610100"/>
          <p14:tracePt t="5507" x="3994150" y="4641850"/>
          <p14:tracePt t="5528" x="3340100" y="4737100"/>
          <p14:tracePt t="5542" x="3155950" y="4781550"/>
          <p14:tracePt t="5556" x="2781300" y="4864100"/>
          <p14:tracePt t="5577" x="2451100" y="4908550"/>
          <p14:tracePt t="5591" x="2082800" y="4921250"/>
          <p14:tracePt t="5612" x="1670050" y="4921250"/>
          <p14:tracePt t="5625" x="1174750" y="4921250"/>
          <p14:tracePt t="5639" x="704850" y="4921250"/>
          <p14:tracePt t="5661" x="234950" y="49022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solidFill>
                  <a:srgbClr val="000000"/>
                </a:solidFill>
                <a:latin typeface="Calibri (MS) Light"/>
              </a:rPr>
              <a:t>This week's topics</a:t>
            </a:r>
            <a:endParaRPr lang="en-US" sz="3304" dirty="0">
              <a:solidFill>
                <a:srgbClr val="000000"/>
              </a:solidFill>
              <a:latin typeface="Calibri (MS) Light"/>
            </a:endParaRPr>
          </a:p>
        </p:txBody>
      </p:sp>
      <p:sp>
        <p:nvSpPr>
          <p:cNvPr id="6" name="TextBox 6"/>
          <p:cNvSpPr txBox="1"/>
          <p:nvPr/>
        </p:nvSpPr>
        <p:spPr>
          <a:xfrm>
            <a:off x="2743200" y="2590800"/>
            <a:ext cx="4724400" cy="2619948"/>
          </a:xfrm>
          <a:prstGeom prst="rect">
            <a:avLst/>
          </a:prstGeom>
        </p:spPr>
        <p:txBody>
          <a:bodyPr wrap="square" lIns="0" tIns="0" rIns="0" bIns="0" rtlCol="0" anchor="t">
            <a:spAutoFit/>
          </a:bodyPr>
          <a:lstStyle/>
          <a:p>
            <a:pPr algn="l">
              <a:lnSpc>
                <a:spcPts val="5256"/>
              </a:lnSpc>
            </a:pPr>
            <a:r>
              <a:rPr lang="en-GB" sz="2102" dirty="0">
                <a:solidFill>
                  <a:srgbClr val="000000"/>
                </a:solidFill>
                <a:latin typeface="Calibri (MS)"/>
              </a:rPr>
              <a:t>Making planning documents</a:t>
            </a:r>
          </a:p>
          <a:p>
            <a:pPr algn="l">
              <a:lnSpc>
                <a:spcPts val="5256"/>
              </a:lnSpc>
            </a:pPr>
            <a:r>
              <a:rPr lang="en-GB" sz="2102" dirty="0">
                <a:solidFill>
                  <a:srgbClr val="000000"/>
                </a:solidFill>
                <a:latin typeface="Calibri (MS)"/>
              </a:rPr>
              <a:t>Managing multiple database tables </a:t>
            </a:r>
          </a:p>
          <a:p>
            <a:pPr algn="l">
              <a:lnSpc>
                <a:spcPts val="5256"/>
              </a:lnSpc>
            </a:pPr>
            <a:r>
              <a:rPr lang="en-GB" sz="2102" dirty="0">
                <a:solidFill>
                  <a:srgbClr val="000000"/>
                </a:solidFill>
                <a:latin typeface="Calibri (MS)"/>
              </a:rPr>
              <a:t>Perception and intro to accessibility </a:t>
            </a:r>
          </a:p>
          <a:p>
            <a:pPr algn="l">
              <a:lnSpc>
                <a:spcPts val="5256"/>
              </a:lnSpc>
            </a:pPr>
            <a:r>
              <a:rPr lang="en-GB" sz="2102" dirty="0">
                <a:solidFill>
                  <a:srgbClr val="000000"/>
                </a:solidFill>
                <a:latin typeface="Calibri (MS)"/>
              </a:rPr>
              <a:t> </a:t>
            </a:r>
          </a:p>
        </p:txBody>
      </p:sp>
      <p:pic>
        <p:nvPicPr>
          <p:cNvPr id="18" name="Audio 17">
            <a:hlinkClick r:id="" action="ppaction://media"/>
            <a:extLst>
              <a:ext uri="{FF2B5EF4-FFF2-40B4-BE49-F238E27FC236}">
                <a16:creationId xmlns:a16="http://schemas.microsoft.com/office/drawing/2014/main" id="{603A7A3E-57FF-487F-FE4F-3E4C3F8045C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358"/>
    </mc:Choice>
    <mc:Fallback>
      <p:transition spd="slow" advTm="11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Multiple Tables </a:t>
            </a:r>
            <a:endParaRPr lang="en-US" sz="3304" dirty="0">
              <a:solidFill>
                <a:srgbClr val="000000"/>
              </a:solidFill>
              <a:latin typeface="Calibri (MS) Light"/>
            </a:endParaRPr>
          </a:p>
        </p:txBody>
      </p:sp>
      <p:pic>
        <p:nvPicPr>
          <p:cNvPr id="5" name="Picture 4">
            <a:extLst>
              <a:ext uri="{FF2B5EF4-FFF2-40B4-BE49-F238E27FC236}">
                <a16:creationId xmlns:a16="http://schemas.microsoft.com/office/drawing/2014/main" id="{D9A7CBF6-B1ED-2941-2A4C-CAC1129D105A}"/>
              </a:ext>
            </a:extLst>
          </p:cNvPr>
          <p:cNvPicPr>
            <a:picLocks noChangeAspect="1"/>
          </p:cNvPicPr>
          <p:nvPr/>
        </p:nvPicPr>
        <p:blipFill>
          <a:blip r:embed="rId4"/>
          <a:stretch>
            <a:fillRect/>
          </a:stretch>
        </p:blipFill>
        <p:spPr>
          <a:xfrm>
            <a:off x="295275" y="2738437"/>
            <a:ext cx="8553450" cy="1381125"/>
          </a:xfrm>
          <a:prstGeom prst="rect">
            <a:avLst/>
          </a:prstGeom>
        </p:spPr>
      </p:pic>
      <p:sp>
        <p:nvSpPr>
          <p:cNvPr id="6" name="Oval 5">
            <a:extLst>
              <a:ext uri="{FF2B5EF4-FFF2-40B4-BE49-F238E27FC236}">
                <a16:creationId xmlns:a16="http://schemas.microsoft.com/office/drawing/2014/main" id="{7D4A1F0F-B751-7E03-FC1B-34552263C1CD}"/>
              </a:ext>
            </a:extLst>
          </p:cNvPr>
          <p:cNvSpPr/>
          <p:nvPr/>
        </p:nvSpPr>
        <p:spPr>
          <a:xfrm>
            <a:off x="187328" y="3733800"/>
            <a:ext cx="2936872" cy="47721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887751-12AF-8CA4-9651-49B2957271F7}"/>
              </a:ext>
            </a:extLst>
          </p:cNvPr>
          <p:cNvSpPr txBox="1"/>
          <p:nvPr/>
        </p:nvSpPr>
        <p:spPr>
          <a:xfrm>
            <a:off x="1981200" y="4953000"/>
            <a:ext cx="4832798" cy="369332"/>
          </a:xfrm>
          <a:prstGeom prst="rect">
            <a:avLst/>
          </a:prstGeom>
          <a:noFill/>
        </p:spPr>
        <p:txBody>
          <a:bodyPr wrap="none" rtlCol="0">
            <a:spAutoFit/>
          </a:bodyPr>
          <a:lstStyle/>
          <a:p>
            <a:r>
              <a:rPr lang="en-GB" dirty="0">
                <a:solidFill>
                  <a:srgbClr val="FF0000"/>
                </a:solidFill>
              </a:rPr>
              <a:t>This should be quantity and should be an integer</a:t>
            </a:r>
          </a:p>
        </p:txBody>
      </p:sp>
      <p:pic>
        <p:nvPicPr>
          <p:cNvPr id="9" name="Audio 8">
            <a:hlinkClick r:id="" action="ppaction://media"/>
            <a:extLst>
              <a:ext uri="{FF2B5EF4-FFF2-40B4-BE49-F238E27FC236}">
                <a16:creationId xmlns:a16="http://schemas.microsoft.com/office/drawing/2014/main" id="{5E16545B-D993-0623-DBCA-F8802665D11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479249183"/>
      </p:ext>
    </p:extLst>
  </p:cSld>
  <p:clrMapOvr>
    <a:masterClrMapping/>
  </p:clrMapOvr>
  <mc:AlternateContent xmlns:mc="http://schemas.openxmlformats.org/markup-compatibility/2006">
    <mc:Choice xmlns:p14="http://schemas.microsoft.com/office/powerpoint/2010/main" Requires="p14">
      <p:transition spd="slow" p14:dur="2000" advTm="35719"/>
    </mc:Choice>
    <mc:Fallback>
      <p:transition spd="slow" advTm="35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840" x="222250" y="3708400"/>
          <p14:tracePt t="846" x="431800" y="3708400"/>
          <p14:tracePt t="854" x="590550" y="3708400"/>
          <p14:tracePt t="874" x="793750" y="3708400"/>
          <p14:tracePt t="888" x="933450" y="3708400"/>
          <p14:tracePt t="902" x="1009650" y="3714750"/>
          <p14:tracePt t="922" x="1225550" y="3752850"/>
          <p14:tracePt t="936" x="1466850" y="3784600"/>
          <p14:tracePt t="957" x="1549400" y="3784600"/>
          <p14:tracePt t="971" x="1682750" y="3784600"/>
          <p14:tracePt t="985" x="1784350" y="3784600"/>
          <p14:tracePt t="1006" x="1885950" y="3784600"/>
          <p14:tracePt t="1020" x="1981200" y="3784600"/>
          <p14:tracePt t="1041" x="2139950" y="3784600"/>
          <p14:tracePt t="1055" x="2197100" y="3790950"/>
          <p14:tracePt t="1068" x="2279650" y="3803650"/>
          <p14:tracePt t="1089" x="2343150" y="3816350"/>
          <p14:tracePt t="1103" x="2362200" y="3822700"/>
          <p14:tracePt t="1124" x="2393950" y="3841750"/>
          <p14:tracePt t="1138" x="2400300" y="3841750"/>
          <p14:tracePt t="1152" x="2413000" y="3854450"/>
          <p14:tracePt t="1173" x="2444750" y="3879850"/>
          <p14:tracePt t="1186" x="2476500" y="3898900"/>
          <p14:tracePt t="1207" x="2514600" y="3917950"/>
          <p14:tracePt t="1221" x="2514600" y="3924300"/>
          <p14:tracePt t="1235" x="2540000" y="3924300"/>
          <p14:tracePt t="1256" x="2578100" y="3937000"/>
          <p14:tracePt t="1269" x="2584450" y="3937000"/>
          <p14:tracePt t="1291" x="2609850" y="3937000"/>
          <p14:tracePt t="1305" x="2628900" y="3937000"/>
          <p14:tracePt t="1318" x="2647950" y="3937000"/>
          <p14:tracePt t="1339" x="2679700" y="3924300"/>
          <p14:tracePt t="1353" x="2705100" y="3917950"/>
          <p14:tracePt t="1374" x="2724150" y="3911600"/>
          <p14:tracePt t="1388" x="2736850" y="3898900"/>
          <p14:tracePt t="1402" x="2736850" y="3892550"/>
          <p14:tracePt t="1423" x="2736850" y="3867150"/>
          <p14:tracePt t="1436" x="2736850" y="3860800"/>
          <p14:tracePt t="1457" x="2736850" y="3829050"/>
          <p14:tracePt t="1471" x="2736850" y="3803650"/>
          <p14:tracePt t="1485" x="2736850" y="3771900"/>
          <p14:tracePt t="1506" x="2755900" y="3676650"/>
          <p14:tracePt t="1519" x="2755900" y="3625850"/>
          <p14:tracePt t="1541" x="2743200" y="3543300"/>
          <p14:tracePt t="1555" x="2730500" y="3530600"/>
          <p14:tracePt t="1568" x="2717800" y="3479800"/>
          <p14:tracePt t="1589" x="2711450" y="3429000"/>
          <p14:tracePt t="1603" x="2705100" y="3416300"/>
          <p14:tracePt t="1624" x="2686050" y="3378200"/>
          <p14:tracePt t="1637" x="2667000" y="3359150"/>
          <p14:tracePt t="1651" x="2654300" y="3346450"/>
          <p14:tracePt t="1673" x="2609850" y="3321050"/>
          <p14:tracePt t="1686" x="2584450" y="3308350"/>
          <p14:tracePt t="1707" x="2565400" y="3302000"/>
          <p14:tracePt t="1721" x="2546350" y="3289300"/>
          <p14:tracePt t="1735" x="2527300" y="3289300"/>
          <p14:tracePt t="1756" x="2514600" y="3289300"/>
          <p14:tracePt t="1770" x="2508250" y="3289300"/>
          <p14:tracePt t="1791" x="2495550" y="3289300"/>
          <p14:tracePt t="1805" x="2476500" y="3289300"/>
          <p14:tracePt t="1818" x="2457450" y="3289300"/>
          <p14:tracePt t="1839" x="2432050" y="3295650"/>
          <p14:tracePt t="1853" x="2413000" y="3295650"/>
          <p14:tracePt t="1874" x="2406650" y="3302000"/>
          <p14:tracePt t="2041" x="2400300" y="3308350"/>
          <p14:tracePt t="2057" x="2368550" y="3327400"/>
          <p14:tracePt t="2061" x="2336800" y="3327400"/>
          <p14:tracePt t="2068" x="2317750" y="3333750"/>
          <p14:tracePt t="2075" x="2286000" y="3346450"/>
          <p14:tracePt t="2089" x="2235200" y="3365500"/>
          <p14:tracePt t="2103" x="2190750" y="3371850"/>
          <p14:tracePt t="2124" x="2159000" y="3384550"/>
          <p14:tracePt t="2138" x="2127250" y="3390900"/>
          <p14:tracePt t="2151" x="2082800" y="3397250"/>
          <p14:tracePt t="2172" x="2051050" y="3409950"/>
          <p14:tracePt t="2186" x="2000250" y="3416300"/>
          <p14:tracePt t="2207" x="1930400" y="3416300"/>
          <p14:tracePt t="2221" x="1898650" y="3422650"/>
          <p14:tracePt t="2235" x="1847850" y="3429000"/>
          <p14:tracePt t="2256" x="1822450" y="3435350"/>
          <p14:tracePt t="2270" x="1803400" y="3441700"/>
          <p14:tracePt t="2290" x="1746250" y="3454400"/>
          <p14:tracePt t="2305" x="1701800" y="3467100"/>
          <p14:tracePt t="2325" x="1682750" y="3467100"/>
          <p14:tracePt t="2339" x="1638300" y="3473450"/>
          <p14:tracePt t="2353" x="1593850" y="3479800"/>
          <p14:tracePt t="2374" x="1555750" y="3486150"/>
          <p14:tracePt t="2388" x="1549400" y="3498850"/>
          <p14:tracePt t="2408" x="1498600" y="3505200"/>
          <p14:tracePt t="2422" x="1485900" y="3505200"/>
          <p14:tracePt t="2436" x="1460500" y="3511550"/>
          <p14:tracePt t="2457" x="1435100" y="3517900"/>
          <p14:tracePt t="2471" x="1416050" y="3517900"/>
          <p14:tracePt t="2492" x="1409700" y="3524250"/>
          <p14:tracePt t="2506" x="1397000" y="3524250"/>
          <p14:tracePt t="2519" x="1390650" y="3524250"/>
          <p14:tracePt t="2541" x="1377950" y="3524250"/>
          <p14:tracePt t="2555" x="1365250" y="3524250"/>
          <p14:tracePt t="2575" x="1352550" y="3524250"/>
          <p14:tracePt t="2631" x="1346200" y="3524250"/>
          <p14:tracePt t="2638" x="1339850" y="3524250"/>
          <p14:tracePt t="2665" x="1327150" y="3517900"/>
          <p14:tracePt t="2689" x="1314450" y="3511550"/>
          <p14:tracePt t="2729" x="1308100" y="3505200"/>
          <p14:tracePt t="3099" x="1301750" y="3486150"/>
          <p14:tracePt t="3120" x="1295400" y="3473450"/>
          <p14:tracePt t="3185" x="1289050" y="3460750"/>
          <p14:tracePt t="3231" x="1282700" y="3460750"/>
          <p14:tracePt t="3263" x="1276350" y="3460750"/>
          <p14:tracePt t="3287" x="1263650" y="3460750"/>
          <p14:tracePt t="3292" x="1250950" y="3460750"/>
          <p14:tracePt t="3310" x="1231900" y="3460750"/>
          <p14:tracePt t="3312" x="1225550" y="3460750"/>
          <p14:tracePt t="3329" x="1219200" y="3460750"/>
          <p14:tracePt t="3339" x="1200150" y="3460750"/>
          <p14:tracePt t="3353" x="1162050" y="3460750"/>
          <p14:tracePt t="3374" x="1130300" y="3460750"/>
          <p14:tracePt t="3388" x="1104900" y="3460750"/>
          <p14:tracePt t="3409" x="1054100" y="3460750"/>
          <p14:tracePt t="3503" x="1054100" y="3454400"/>
          <p14:tracePt t="3518" x="1060450" y="3448050"/>
          <p14:tracePt t="3527" x="1079500" y="3448050"/>
          <p14:tracePt t="3532" x="1092200" y="3435350"/>
          <p14:tracePt t="3542" x="1104900" y="3435350"/>
          <p14:tracePt t="3555" x="1136650" y="3422650"/>
          <p14:tracePt t="3575" x="1155700" y="3422650"/>
          <p14:tracePt t="3589" x="1187450" y="3422650"/>
          <p14:tracePt t="3610" x="1219200" y="3422650"/>
          <p14:tracePt t="3624" x="1231900" y="3422650"/>
          <p14:tracePt t="3638" x="1282700" y="3422650"/>
          <p14:tracePt t="3659" x="1371600" y="3422650"/>
          <p14:tracePt t="3672" x="1409700" y="3422650"/>
          <p14:tracePt t="3693" x="1428750" y="3422650"/>
          <p14:tracePt t="3707" x="1435100" y="3422650"/>
          <p14:tracePt t="3736" x="1403350" y="3422650"/>
          <p14:tracePt t="3745" x="1365250" y="3416300"/>
          <p14:tracePt t="3756" x="1333500" y="3416300"/>
          <p14:tracePt t="3776" x="1250950" y="3416300"/>
          <p14:tracePt t="3790" x="1231900" y="3416300"/>
          <p14:tracePt t="3804" x="1174750" y="3416300"/>
          <p14:tracePt t="3825" x="1123950" y="3416300"/>
          <p14:tracePt t="3865" x="1130300" y="3416300"/>
          <p14:tracePt t="3881" x="1155700" y="3416300"/>
          <p14:tracePt t="3888" x="1174750" y="3416300"/>
          <p14:tracePt t="3895" x="1206500" y="3416300"/>
          <p14:tracePt t="3908" x="1244600" y="3416300"/>
          <p14:tracePt t="3922" x="1301750" y="3416300"/>
          <p14:tracePt t="3943" x="1352550" y="3416300"/>
          <p14:tracePt t="3957" x="1365250" y="3416300"/>
          <p14:tracePt t="4033" x="1352550" y="3416300"/>
          <p14:tracePt t="4034" x="1339850" y="3416300"/>
          <p14:tracePt t="4055" x="1333500" y="3416300"/>
          <p14:tracePt t="4119" x="1346200" y="3416300"/>
          <p14:tracePt t="4127" x="1358900" y="3416300"/>
          <p14:tracePt t="4132" x="1371600" y="3416300"/>
          <p14:tracePt t="4151" x="1384300" y="3416300"/>
          <p14:tracePt t="4225" x="1377950" y="3416300"/>
          <p14:tracePt t="4601" x="1371600" y="3416300"/>
          <p14:tracePt t="4603" x="1365250" y="3416300"/>
          <p14:tracePt t="4623" x="1295400" y="3422650"/>
          <p14:tracePt t="4630" x="1282700" y="3422650"/>
          <p14:tracePt t="4637" x="1270000" y="3435350"/>
          <p14:tracePt t="4658" x="1257300" y="3441700"/>
          <p14:tracePt t="4672" x="1238250" y="3448050"/>
          <p14:tracePt t="4693" x="1225550" y="3473450"/>
          <p14:tracePt t="4707" x="1193800" y="3492500"/>
          <p14:tracePt t="4721" x="1149350" y="3517900"/>
          <p14:tracePt t="4742" x="1111250" y="3543300"/>
          <p14:tracePt t="4755" x="1092200" y="3562350"/>
          <p14:tracePt t="4777" x="1066800" y="3581400"/>
          <p14:tracePt t="4790" x="1060450" y="3581400"/>
          <p14:tracePt t="4811" x="1035050" y="3600450"/>
          <p14:tracePt t="4825" x="1028700" y="3613150"/>
          <p14:tracePt t="4839" x="1022350" y="3613150"/>
          <p14:tracePt t="4860" x="1022350" y="3619500"/>
          <p14:tracePt t="4878" x="1022350" y="3632200"/>
          <p14:tracePt t="4903" x="1022350" y="3638550"/>
          <p14:tracePt t="4913" x="1022350" y="3644900"/>
          <p14:tracePt t="4927" x="1028700" y="3651250"/>
          <p14:tracePt t="4958" x="1035050" y="3657600"/>
          <p14:tracePt t="4967" x="1041400" y="3663950"/>
          <p14:tracePt t="4983" x="1054100" y="3670300"/>
          <p14:tracePt t="4991" x="1066800" y="3676650"/>
          <p14:tracePt t="5005" x="1085850" y="3676650"/>
          <p14:tracePt t="5026" x="1123950" y="3676650"/>
          <p14:tracePt t="5040" x="1149350" y="3676650"/>
          <p14:tracePt t="5061" x="1193800" y="3676650"/>
          <p14:tracePt t="5075" x="1231900" y="3676650"/>
          <p14:tracePt t="5089" x="1301750" y="3676650"/>
          <p14:tracePt t="5110" x="1346200" y="3676650"/>
          <p14:tracePt t="5123" x="1441450" y="3676650"/>
          <p14:tracePt t="5145" x="1574800" y="3676650"/>
          <p14:tracePt t="5159" x="1587500" y="3676650"/>
          <p14:tracePt t="5199" x="1581150" y="3676650"/>
          <p14:tracePt t="5207" x="1568450" y="3676650"/>
          <p14:tracePt t="5222" x="1555750" y="3683000"/>
          <p14:tracePt t="5232" x="1543050" y="3683000"/>
          <p14:tracePt t="5242" x="1524000" y="3683000"/>
          <p14:tracePt t="5256" x="1498600" y="3689350"/>
          <p14:tracePt t="5277" x="1403350" y="3689350"/>
          <p14:tracePt t="5290" x="1352550" y="3689350"/>
          <p14:tracePt t="5311" x="1333500" y="3689350"/>
          <p14:tracePt t="5375" x="1352550" y="3689350"/>
          <p14:tracePt t="5381" x="1377950" y="3689350"/>
          <p14:tracePt t="5390" x="1416050" y="3689350"/>
          <p14:tracePt t="5401" x="1447800" y="3689350"/>
          <p14:tracePt t="5408" x="1466850" y="3689350"/>
          <p14:tracePt t="5422" x="1498600" y="3683000"/>
          <p14:tracePt t="5443" x="1562100" y="3683000"/>
          <p14:tracePt t="5457" x="1574800" y="3683000"/>
          <p14:tracePt t="5489" x="1568450" y="3683000"/>
          <p14:tracePt t="5495" x="1555750" y="3683000"/>
          <p14:tracePt t="5511" x="1543050" y="3683000"/>
          <p14:tracePt t="5526" x="1511300" y="3683000"/>
          <p14:tracePt t="5540" x="1485900" y="3683000"/>
          <p14:tracePt t="5561" x="1473200" y="3683000"/>
          <p14:tracePt t="5881" x="1473200" y="3689350"/>
          <p14:tracePt t="5894" x="1466850" y="3695700"/>
          <p14:tracePt t="5901" x="1454150" y="3714750"/>
          <p14:tracePt t="5908" x="1435100" y="3714750"/>
          <p14:tracePt t="5915" x="1422400" y="3733800"/>
          <p14:tracePt t="5922" x="1403350" y="3746500"/>
          <p14:tracePt t="5943" x="1339850" y="3797300"/>
          <p14:tracePt t="5957" x="1263650" y="3841750"/>
          <p14:tracePt t="5978" x="1174750" y="3905250"/>
          <p14:tracePt t="5992" x="1136650" y="3911600"/>
          <p14:tracePt t="6005" x="1066800" y="3975100"/>
          <p14:tracePt t="6027" x="1003300" y="3994150"/>
          <p14:tracePt t="6040" x="946150" y="4006850"/>
          <p14:tracePt t="6061" x="908050" y="4025900"/>
          <p14:tracePt t="6075" x="876300" y="4057650"/>
          <p14:tracePt t="6089" x="863600" y="4070350"/>
          <p14:tracePt t="6110" x="857250" y="4070350"/>
          <p14:tracePt t="6123" x="857250" y="4083050"/>
          <p14:tracePt t="6145" x="869950" y="4095750"/>
          <p14:tracePt t="6159" x="882650" y="4108450"/>
          <p14:tracePt t="6172" x="901700" y="4108450"/>
          <p14:tracePt t="6193" x="933450" y="4133850"/>
          <p14:tracePt t="6207" x="952500" y="4140200"/>
          <p14:tracePt t="6228" x="1003300" y="4152900"/>
          <p14:tracePt t="6242" x="1054100" y="4165600"/>
          <p14:tracePt t="6262" x="1098550" y="4165600"/>
          <p14:tracePt t="6277" x="1168400" y="4165600"/>
          <p14:tracePt t="6290" x="1263650" y="4165600"/>
          <p14:tracePt t="6311" x="1409700" y="4165600"/>
          <p14:tracePt t="6325" x="1460500" y="4165600"/>
          <p14:tracePt t="6346" x="1524000" y="4165600"/>
          <p14:tracePt t="6384" x="1517650" y="4165600"/>
          <p14:tracePt t="6399" x="1504950" y="4165600"/>
          <p14:tracePt t="6406" x="1473200" y="4165600"/>
          <p14:tracePt t="6408" x="1460500" y="4165600"/>
          <p14:tracePt t="6429" x="1428750" y="4165600"/>
          <p14:tracePt t="6443" x="1390650" y="4171950"/>
          <p14:tracePt t="6457" x="1371600" y="4171950"/>
          <p14:tracePt t="6478" x="1371600" y="4178300"/>
          <p14:tracePt t="6492" x="1390650" y="4178300"/>
          <p14:tracePt t="6512" x="1466850" y="4178300"/>
          <p14:tracePt t="6527" x="1530350" y="4178300"/>
          <p14:tracePt t="6540" x="1555750" y="4178300"/>
          <p14:tracePt t="6561" x="1587500" y="4178300"/>
          <p14:tracePt t="6615" x="1581150" y="4178300"/>
          <p14:tracePt t="6624" x="1568450" y="4178300"/>
          <p14:tracePt t="6631" x="1562100" y="4178300"/>
          <p14:tracePt t="7099" x="1568450" y="4178300"/>
          <p14:tracePt t="7129" x="1581150" y="4178300"/>
          <p14:tracePt t="7145" x="1593850" y="4178300"/>
          <p14:tracePt t="7152" x="1619250" y="4178300"/>
          <p14:tracePt t="7159" x="1631950" y="4178300"/>
          <p14:tracePt t="7168" x="1657350" y="4178300"/>
          <p14:tracePt t="7179" x="1695450" y="4171950"/>
          <p14:tracePt t="7193" x="1714500" y="4165600"/>
          <p14:tracePt t="7207" x="1784350" y="4165600"/>
          <p14:tracePt t="7228" x="1828800" y="4165600"/>
          <p14:tracePt t="7242" x="1905000" y="4165600"/>
          <p14:tracePt t="7263" x="2082800" y="4165600"/>
          <p14:tracePt t="7277" x="2139950" y="4165600"/>
          <p14:tracePt t="7290" x="2190750" y="4152900"/>
          <p14:tracePt t="7311" x="2197100" y="4140200"/>
          <p14:tracePt t="7611" x="2184400" y="4121150"/>
          <p14:tracePt t="7631" x="2190750" y="4127500"/>
          <p14:tracePt t="7633" x="2209800" y="4140200"/>
          <p14:tracePt t="7638" x="2235200" y="4146550"/>
          <p14:tracePt t="7646" x="2241550" y="4146550"/>
          <p14:tracePt t="7671" x="2247900" y="4146550"/>
          <p14:tracePt t="7686" x="2254250" y="4146550"/>
          <p14:tracePt t="7697" x="2266950" y="4146550"/>
          <p14:tracePt t="7707" x="2298700" y="4146550"/>
          <p14:tracePt t="7728" x="2311400" y="4140200"/>
          <p14:tracePt t="7742" x="2362200" y="4114800"/>
          <p14:tracePt t="7762" x="2400300" y="4095750"/>
          <p14:tracePt t="7776" x="2432050" y="4064000"/>
          <p14:tracePt t="7797" x="2482850" y="4038600"/>
          <p14:tracePt t="7811" x="2533650" y="4025900"/>
          <p14:tracePt t="7825" x="2628900" y="4006850"/>
          <p14:tracePt t="7846" x="2736850" y="3956050"/>
          <p14:tracePt t="7860" x="2838450" y="3917950"/>
          <p14:tracePt t="7881" x="2889250" y="3873500"/>
          <p14:tracePt t="7895" x="2889250" y="3829050"/>
          <p14:tracePt t="7908" x="2889250" y="3810000"/>
          <p14:tracePt t="7929" x="2882900" y="3771900"/>
          <p14:tracePt t="7943" x="2863850" y="3727450"/>
          <p14:tracePt t="7964" x="2851150" y="3708400"/>
          <p14:tracePt t="7978" x="2825750" y="3683000"/>
          <p14:tracePt t="7992" x="2794000" y="3651250"/>
          <p14:tracePt t="8012" x="2736850" y="3594100"/>
          <p14:tracePt t="8026" x="2679700" y="3549650"/>
          <p14:tracePt t="8047" x="2597150" y="3498850"/>
          <p14:tracePt t="8061" x="2584450" y="3498850"/>
          <p14:tracePt t="8075" x="2495550" y="3473450"/>
          <p14:tracePt t="8096" x="2298700" y="3422650"/>
          <p14:tracePt t="8110" x="2241550" y="3409950"/>
          <p14:tracePt t="8130" x="2082800" y="3378200"/>
          <p14:tracePt t="8145" x="2032000" y="3365500"/>
          <p14:tracePt t="8158" x="2019300" y="3365500"/>
          <p14:tracePt t="8180" x="1974850" y="3365500"/>
          <p14:tracePt t="8193" x="1930400" y="3365500"/>
          <p14:tracePt t="8214" x="1911350" y="3365500"/>
          <p14:tracePt t="8227" x="1892300" y="3365500"/>
          <p14:tracePt t="8242" x="1873250" y="3365500"/>
          <p14:tracePt t="8263" x="1835150" y="3365500"/>
          <p14:tracePt t="8276" x="1822450" y="3365500"/>
          <p14:tracePt t="8297" x="1752600" y="3365500"/>
          <p14:tracePt t="8311" x="1708150" y="3365500"/>
          <p14:tracePt t="8325" x="1670050" y="3365500"/>
          <p14:tracePt t="8346" x="1587500" y="3365500"/>
          <p14:tracePt t="8360" x="1574800" y="3365500"/>
          <p14:tracePt t="8716" x="1562100" y="3371850"/>
          <p14:tracePt t="8736" x="1562100" y="3384550"/>
          <p14:tracePt t="8742" x="1562100" y="3390900"/>
          <p14:tracePt t="8754" x="1562100" y="3397250"/>
          <p14:tracePt t="8761" x="1568450" y="3403600"/>
          <p14:tracePt t="9479" x="1581150" y="3403600"/>
          <p14:tracePt t="9486" x="1574800" y="3403600"/>
          <p14:tracePt t="9499" x="1549400" y="3403600"/>
          <p14:tracePt t="9505" x="1536700" y="3403600"/>
          <p14:tracePt t="9513" x="1511300" y="3409950"/>
          <p14:tracePt t="9534" x="1498600" y="3409950"/>
          <p14:tracePt t="9551" x="1485900" y="3409950"/>
          <p14:tracePt t="9561" x="1479550" y="3409950"/>
          <p14:tracePt t="9582" x="1454150" y="3422650"/>
          <p14:tracePt t="9596" x="1428750" y="3429000"/>
          <p14:tracePt t="9610" x="1416050" y="3429000"/>
          <p14:tracePt t="9630" x="1403350" y="3429000"/>
          <p14:tracePt t="9693" x="1397000" y="3429000"/>
          <p14:tracePt t="9700" x="1390650" y="3429000"/>
          <p14:tracePt t="9729" x="1384300" y="3429000"/>
          <p14:tracePt t="9735" x="1377950" y="3429000"/>
          <p14:tracePt t="9750" x="1365250" y="3429000"/>
          <p14:tracePt t="9763" x="1352550" y="3422650"/>
          <p14:tracePt t="9776" x="1327150" y="3416300"/>
          <p14:tracePt t="9797" x="1301750" y="3416300"/>
          <p14:tracePt t="9811" x="1289050" y="3416300"/>
          <p14:tracePt t="9832" x="1244600" y="3403600"/>
          <p14:tracePt t="9846" x="1231900" y="3384550"/>
          <p14:tracePt t="9860" x="1206500" y="3378200"/>
          <p14:tracePt t="9881" x="1168400" y="3371850"/>
          <p14:tracePt t="9895" x="1149350" y="3365500"/>
          <p14:tracePt t="9915" x="1136650" y="3352800"/>
          <p14:tracePt t="9929" x="1130300" y="3346450"/>
          <p14:tracePt t="9943" x="1104900" y="3327400"/>
          <p14:tracePt t="9964" x="1092200" y="3314700"/>
          <p14:tracePt t="9978" x="1092200" y="3302000"/>
          <p14:tracePt t="9998" x="1092200" y="3289300"/>
          <p14:tracePt t="10013" x="1092200" y="3282950"/>
          <p14:tracePt t="10032" x="1092200" y="3270250"/>
          <p14:tracePt t="10047" x="1098550" y="3270250"/>
          <p14:tracePt t="10062" x="1111250" y="3270250"/>
          <p14:tracePt t="10082" x="1136650" y="3276600"/>
          <p14:tracePt t="10096" x="1162050" y="3295650"/>
          <p14:tracePt t="10110" x="1181100" y="3327400"/>
          <p14:tracePt t="10130" x="1200150" y="3384550"/>
          <p14:tracePt t="10145" x="1238250" y="3448050"/>
          <p14:tracePt t="10165" x="1308100" y="3530600"/>
          <p14:tracePt t="10180" x="1339850" y="3562350"/>
          <p14:tracePt t="10193" x="1365250" y="3581400"/>
          <p14:tracePt t="10214" x="1397000" y="3613150"/>
          <p14:tracePt t="10228" x="1416050" y="3625850"/>
          <p14:tracePt t="10249" x="1422400" y="3638550"/>
          <p14:tracePt t="10262" x="1422400" y="3644900"/>
          <p14:tracePt t="10276" x="1422400" y="3651250"/>
          <p14:tracePt t="10297" x="1422400" y="3657600"/>
          <p14:tracePt t="10311" x="1422400" y="3670300"/>
          <p14:tracePt t="10455" x="1422400" y="3663950"/>
          <p14:tracePt t="10464" x="1422400" y="3651250"/>
          <p14:tracePt t="10478" x="1422400" y="3632200"/>
          <p14:tracePt t="10486" x="1416050" y="3619500"/>
          <p14:tracePt t="10499" x="1416050" y="3600450"/>
          <p14:tracePt t="10512" x="1409700" y="3587750"/>
          <p14:tracePt t="10526" x="1403350" y="3524250"/>
          <p14:tracePt t="10547" x="1403350" y="3473450"/>
          <p14:tracePt t="10561" x="1390650" y="3403600"/>
          <p14:tracePt t="10582" x="1377950" y="3321050"/>
          <p14:tracePt t="10596" x="1358900" y="3263900"/>
          <p14:tracePt t="10617" x="1346200" y="3244850"/>
          <p14:tracePt t="10663" x="1352550" y="3257550"/>
          <p14:tracePt t="10679" x="1365250" y="3282950"/>
          <p14:tracePt t="10686" x="1390650" y="3321050"/>
          <p14:tracePt t="10692" x="1390650" y="3340100"/>
          <p14:tracePt t="10705" x="1416050" y="3365500"/>
          <p14:tracePt t="10714" x="1460500" y="3422650"/>
          <p14:tracePt t="10728" x="1485900" y="3460750"/>
          <p14:tracePt t="10748" x="1536700" y="3505200"/>
          <p14:tracePt t="10762" x="1593850" y="3556000"/>
          <p14:tracePt t="10783" x="1625600" y="3581400"/>
          <p14:tracePt t="10798" x="1625600" y="3594100"/>
          <p14:tracePt t="10811" x="1631950" y="3600450"/>
          <p14:tracePt t="10832" x="1631950" y="3613150"/>
          <p14:tracePt t="10849" x="1631950" y="3619500"/>
          <p14:tracePt t="10885" x="1638300" y="3600450"/>
          <p14:tracePt t="10894" x="1638300" y="3581400"/>
          <p14:tracePt t="10902" x="1638300" y="3556000"/>
          <p14:tracePt t="10915" x="1644650" y="3511550"/>
          <p14:tracePt t="10929" x="1670050" y="3429000"/>
          <p14:tracePt t="10950" x="1689100" y="3352800"/>
          <p14:tracePt t="10964" x="1708150" y="3321050"/>
          <p14:tracePt t="10978" x="1720850" y="3295650"/>
          <p14:tracePt t="10999" x="1720850" y="3282950"/>
          <p14:tracePt t="11025" x="1720850" y="3276600"/>
          <p14:tracePt t="11047" x="1720850" y="3282950"/>
          <p14:tracePt t="11053" x="1720850" y="3295650"/>
          <p14:tracePt t="11062" x="1720850" y="3314700"/>
          <p14:tracePt t="11082" x="1689100" y="3371850"/>
          <p14:tracePt t="11096" x="1670050" y="3409950"/>
          <p14:tracePt t="11117" x="1625600" y="3492500"/>
          <p14:tracePt t="11130" x="1574800" y="3549650"/>
          <p14:tracePt t="11145" x="1517650" y="3619500"/>
          <p14:tracePt t="11165" x="1504950" y="3619500"/>
          <p14:tracePt t="11179" x="1498600" y="3644900"/>
          <p14:tracePt t="11200" x="1485900" y="3657600"/>
          <p14:tracePt t="13737" x="1511300" y="3638550"/>
          <p14:tracePt t="13750" x="1549400" y="3638550"/>
          <p14:tracePt t="13758" x="1562100" y="3638550"/>
          <p14:tracePt t="13764" x="1587500" y="3638550"/>
          <p14:tracePt t="13774" x="1619250" y="3638550"/>
          <p14:tracePt t="13783" x="1657350" y="3638550"/>
          <p14:tracePt t="13797" x="1689100" y="3638550"/>
          <p14:tracePt t="13818" x="1752600" y="3638550"/>
          <p14:tracePt t="13832" x="1822450" y="3657600"/>
          <p14:tracePt t="13853" x="1981200" y="3702050"/>
          <p14:tracePt t="13867" x="2292350" y="3784600"/>
          <p14:tracePt t="13880" x="2686050" y="3892550"/>
          <p14:tracePt t="13901" x="3098800" y="4013200"/>
          <p14:tracePt t="13915" x="3448050" y="4114800"/>
          <p14:tracePt t="13936" x="3892550" y="4229100"/>
          <p14:tracePt t="13950" x="4032250" y="4267200"/>
          <p14:tracePt t="13964" x="4260850" y="4305300"/>
          <p14:tracePt t="13985" x="4660900" y="4343400"/>
          <p14:tracePt t="13999" x="4870450" y="4343400"/>
          <p14:tracePt t="14019" x="5080000" y="4343400"/>
          <p14:tracePt t="14033" x="5276850" y="4343400"/>
          <p14:tracePt t="14047" x="5511800" y="4343400"/>
          <p14:tracePt t="14068" x="5772150" y="4343400"/>
          <p14:tracePt t="14082" x="5975350" y="4330700"/>
          <p14:tracePt t="14103" x="6140450" y="4197350"/>
          <p14:tracePt t="14117" x="6191250" y="4178300"/>
          <p14:tracePt t="14130" x="6292850" y="4159250"/>
          <p14:tracePt t="14152" x="6350000" y="4140200"/>
          <p14:tracePt t="14166" x="6350000" y="4133850"/>
          <p14:tracePt t="14186" x="6343650" y="4114800"/>
          <p14:tracePt t="14200" x="6318250" y="4095750"/>
          <p14:tracePt t="14214" x="6299200" y="4083050"/>
          <p14:tracePt t="14235" x="6273800" y="4064000"/>
          <p14:tracePt t="14265" x="6267450" y="4064000"/>
          <p14:tracePt t="14270" x="6261100" y="4051300"/>
          <p14:tracePt t="14287" x="6254750" y="4051300"/>
          <p14:tracePt t="14297" x="6248400" y="4051300"/>
          <p14:tracePt t="14318" x="6216650" y="4038600"/>
          <p14:tracePt t="14332" x="6210300" y="4038600"/>
          <p14:tracePt t="14353" x="6203950" y="4032250"/>
          <p14:tracePt t="14367" x="6203950" y="4006850"/>
          <p14:tracePt t="14380" x="6210300" y="4000500"/>
          <p14:tracePt t="14401" x="6248400" y="3949700"/>
          <p14:tracePt t="14415" x="6261100" y="3905250"/>
          <p14:tracePt t="14436" x="6350000" y="3848100"/>
          <p14:tracePt t="14450" x="6413500" y="3816350"/>
          <p14:tracePt t="14464" x="6546850" y="3740150"/>
          <p14:tracePt t="14484" x="6711950" y="3651250"/>
          <p14:tracePt t="14498" x="6750050" y="3632200"/>
          <p14:tracePt t="14519" x="6781800" y="3625850"/>
          <p14:tracePt t="14551" x="6750050" y="3625850"/>
          <p14:tracePt t="14556" x="6737350" y="3625850"/>
          <p14:tracePt t="14568" x="6705600" y="3632200"/>
          <p14:tracePt t="14582" x="6591300" y="3657600"/>
          <p14:tracePt t="14603" x="6394450" y="3708400"/>
          <p14:tracePt t="14617" x="6064250" y="3759200"/>
          <p14:tracePt t="14630" x="5607050" y="3778250"/>
          <p14:tracePt t="14651" x="5226050" y="3790950"/>
          <p14:tracePt t="14665" x="5054600" y="3790950"/>
          <p14:tracePt t="14686" x="4984750" y="3771900"/>
          <p14:tracePt t="14700" x="4972050" y="3752850"/>
          <p14:tracePt t="14714" x="5010150" y="3733800"/>
          <p14:tracePt t="14735" x="5219700" y="3683000"/>
          <p14:tracePt t="14749" x="5435600" y="3638550"/>
          <p14:tracePt t="14769" x="5791200" y="3594100"/>
          <p14:tracePt t="14783" x="6057900" y="3587750"/>
          <p14:tracePt t="14806" x="6229350" y="3587750"/>
          <p14:tracePt t="14818" x="6305550" y="3606800"/>
          <p14:tracePt t="14831" x="6330950" y="3644900"/>
          <p14:tracePt t="14852" x="6337300" y="3689350"/>
          <p14:tracePt t="14866" x="6311900" y="3740150"/>
          <p14:tracePt t="14887" x="6223000" y="3816350"/>
          <p14:tracePt t="14901" x="6178550" y="3835400"/>
          <p14:tracePt t="14915" x="6089650" y="3860800"/>
          <p14:tracePt t="14936" x="5975350" y="3873500"/>
          <p14:tracePt t="14950" x="5937250" y="3873500"/>
          <p14:tracePt t="14971" x="5892800" y="3867150"/>
          <p14:tracePt t="14984" x="5899150" y="3867150"/>
          <p14:tracePt t="14999" x="5949950" y="3860800"/>
          <p14:tracePt t="15020" x="6057900" y="3860800"/>
          <p14:tracePt t="15034" x="6178550" y="3860800"/>
          <p14:tracePt t="15054" x="6292850" y="3867150"/>
          <p14:tracePt t="15068" x="6292850" y="3873500"/>
          <p14:tracePt t="15082" x="6292850" y="3886200"/>
          <p14:tracePt t="15103" x="6229350" y="3898900"/>
          <p14:tracePt t="15117" x="6172200" y="3911600"/>
          <p14:tracePt t="15138" x="5924550" y="3943350"/>
          <p14:tracePt t="15152" x="5721350" y="3943350"/>
          <p14:tracePt t="15165" x="5638800" y="3943350"/>
          <p14:tracePt t="15186" x="5530850" y="3956050"/>
          <p14:tracePt t="15225" x="5530850" y="3949700"/>
          <p14:tracePt t="15238" x="5537200" y="3949700"/>
          <p14:tracePt t="15247" x="5543550" y="3949700"/>
          <p14:tracePt t="15252" x="5549900" y="3943350"/>
          <p14:tracePt t="15269" x="5562600" y="3943350"/>
          <p14:tracePt t="15283" x="5607050" y="3943350"/>
          <p14:tracePt t="15304" x="5626100" y="3943350"/>
          <p14:tracePt t="15318" x="5632450" y="3943350"/>
          <p14:tracePt t="15349" x="5613400" y="3956050"/>
          <p14:tracePt t="15358" x="5613400" y="3975100"/>
          <p14:tracePt t="15367" x="5581650" y="3981450"/>
          <p14:tracePt t="15388" x="5537200" y="4025900"/>
          <p14:tracePt t="15402" x="5505450" y="4070350"/>
          <p14:tracePt t="15415" x="5480050" y="4095750"/>
          <p14:tracePt t="15436" x="5416550" y="4146550"/>
          <p14:tracePt t="15450" x="5365750" y="4191000"/>
          <p14:tracePt t="15470" x="5302250" y="4260850"/>
          <p14:tracePt t="15485" x="5270500" y="4273550"/>
          <p14:tracePt t="15499" x="5251450" y="4298950"/>
          <p14:tracePt t="15519" x="5219700" y="4311650"/>
          <p14:tracePt t="15533" x="5207000" y="4318000"/>
          <p14:tracePt t="15554" x="5162550" y="4324350"/>
          <p14:tracePt t="15568" x="5137150" y="4330700"/>
          <p14:tracePt t="15582" x="5105400" y="4343400"/>
          <p14:tracePt t="15603" x="5048250" y="4356100"/>
          <p14:tracePt t="15617" x="4991100" y="4368800"/>
          <p14:tracePt t="15637" x="4921250" y="4375150"/>
          <p14:tracePt t="15652" x="4902200" y="4375150"/>
          <p14:tracePt t="15665" x="4832350" y="4375150"/>
          <p14:tracePt t="15686" x="4762500" y="4381500"/>
          <p14:tracePt t="15700" x="4737100" y="4387850"/>
          <p14:tracePt t="15721" x="4699000" y="4400550"/>
          <p14:tracePt t="15734" x="4686300" y="4406900"/>
          <p14:tracePt t="15749" x="4673600" y="4406900"/>
          <p14:tracePt t="15769" x="4597400" y="4413250"/>
          <p14:tracePt t="15783" x="4559300" y="4413250"/>
          <p14:tracePt t="15804" x="4451350" y="4419600"/>
          <p14:tracePt t="15818" x="4406900" y="4419600"/>
          <p14:tracePt t="15832" x="4337050" y="4419600"/>
          <p14:tracePt t="15853" x="4305300" y="4419600"/>
          <p14:tracePt t="15878" x="4305300" y="4413250"/>
          <p14:tracePt t="15887" x="4305300" y="4394200"/>
          <p14:tracePt t="15901" x="4324350" y="4337050"/>
          <p14:tracePt t="15915" x="4337050" y="4324350"/>
          <p14:tracePt t="15936" x="4495800" y="4216400"/>
          <p14:tracePt t="15950" x="4794250" y="4121150"/>
          <p14:tracePt t="15971" x="5295900" y="3981450"/>
          <p14:tracePt t="15984" x="5873750" y="3835400"/>
          <p14:tracePt t="15998" x="6457950" y="3683000"/>
          <p14:tracePt t="16019" x="7035800" y="3536950"/>
          <p14:tracePt t="16033" x="7512050" y="3435350"/>
          <p14:tracePt t="16055" x="7912100" y="3352800"/>
          <p14:tracePt t="16068" x="7918450" y="3340100"/>
          <p14:tracePt t="16082" x="7918450" y="3333750"/>
          <p14:tracePt t="16103" x="7867650" y="3289300"/>
          <p14:tracePt t="16117" x="7772400" y="3270250"/>
          <p14:tracePt t="16137" x="7600950" y="3232150"/>
          <p14:tracePt t="16152" x="7283450" y="3162300"/>
          <p14:tracePt t="16165" x="6775450" y="3136900"/>
          <p14:tracePt t="16186" x="6013450" y="3143250"/>
          <p14:tracePt t="16200" x="5867400" y="3162300"/>
          <p14:tracePt t="16221" x="5683250" y="3206750"/>
          <p14:tracePt t="16235" x="5537200" y="3244850"/>
          <p14:tracePt t="16249" x="5448300" y="3276600"/>
          <p14:tracePt t="16269" x="5435600" y="3308350"/>
          <p14:tracePt t="16283" x="5499100" y="3365500"/>
          <p14:tracePt t="16304" x="5651500" y="3422650"/>
          <p14:tracePt t="16318" x="5721350" y="3454400"/>
          <p14:tracePt t="16339" x="5911850" y="3517900"/>
          <p14:tracePt t="16353" x="6000750" y="3575050"/>
          <p14:tracePt t="16367" x="6032500" y="3625850"/>
          <p14:tracePt t="16387" x="6032500" y="3670300"/>
          <p14:tracePt t="16401" x="5981700" y="3708400"/>
          <p14:tracePt t="16422" x="5816600" y="3810000"/>
          <p14:tracePt t="16436" x="5753100" y="3848100"/>
          <p14:tracePt t="16450" x="5632450" y="3917950"/>
          <p14:tracePt t="16471" x="5499100" y="4000500"/>
          <p14:tracePt t="16484" x="5467350" y="4019550"/>
          <p14:tracePt t="16505" x="5429250" y="4057650"/>
          <p14:tracePt t="16519" x="5410200" y="4070350"/>
          <p14:tracePt t="16533" x="5397500" y="4089400"/>
          <p14:tracePt t="16554" x="5378450" y="4121150"/>
          <p14:tracePt t="16568" x="5372100" y="4140200"/>
          <p14:tracePt t="16589" x="5346700" y="4171950"/>
          <p14:tracePt t="16603" x="5302250" y="4222750"/>
          <p14:tracePt t="16617" x="5283200" y="4273550"/>
          <p14:tracePt t="16637" x="5238750" y="4305300"/>
          <p14:tracePt t="16651" x="5226050" y="4324350"/>
          <p14:tracePt t="16672" x="5226050" y="4330700"/>
          <p14:tracePt t="16923" x="5213350" y="4330700"/>
          <p14:tracePt t="16928" x="5207000" y="4330700"/>
          <p14:tracePt t="16944" x="5175250" y="4330700"/>
          <p14:tracePt t="16953" x="5143500" y="4330700"/>
          <p14:tracePt t="16958" x="5111750" y="4324350"/>
          <p14:tracePt t="16971" x="5054600" y="4318000"/>
          <p14:tracePt t="16985" x="4895850" y="4318000"/>
          <p14:tracePt t="17006" x="4635500" y="4318000"/>
          <p14:tracePt t="17019" x="4267200" y="4337050"/>
          <p14:tracePt t="17033" x="3924300" y="4368800"/>
          <p14:tracePt t="17054" x="3524250" y="4445000"/>
          <p14:tracePt t="17068" x="3403600" y="4470400"/>
          <p14:tracePt t="17089" x="3086100" y="4546600"/>
          <p14:tracePt t="17103" x="2851150" y="4597400"/>
          <p14:tracePt t="17116" x="2717800" y="4610100"/>
          <p14:tracePt t="17137" x="2190750" y="4629150"/>
          <p14:tracePt t="17151" x="1746250" y="4629150"/>
          <p14:tracePt t="17172" x="1377950" y="4629150"/>
          <p14:tracePt t="17384" x="1377950" y="4635500"/>
          <p14:tracePt t="17388" x="1377950" y="4648200"/>
          <p14:tracePt t="17402" x="1365250" y="4667250"/>
          <p14:tracePt t="17409" x="1365250" y="4692650"/>
          <p14:tracePt t="17422" x="1365250" y="4724400"/>
          <p14:tracePt t="17436" x="1365250" y="4762500"/>
          <p14:tracePt t="17450" x="1365250" y="4794250"/>
          <p14:tracePt t="17471" x="1371600" y="4902200"/>
          <p14:tracePt t="17485" x="1377950" y="4959350"/>
          <p14:tracePt t="17505" x="1377950" y="5010150"/>
          <p14:tracePt t="17519" x="1358900" y="5054600"/>
          <p14:tracePt t="17533" x="1346200" y="5105400"/>
          <p14:tracePt t="17554" x="1320800" y="5162550"/>
          <p14:tracePt t="17568" x="1314450" y="5181600"/>
          <p14:tracePt t="17589" x="1289050" y="5207000"/>
          <p14:tracePt t="17603" x="1257300" y="5232400"/>
          <p14:tracePt t="17617" x="1225550" y="5251450"/>
          <p14:tracePt t="17637" x="1162050" y="5257800"/>
          <p14:tracePt t="17651" x="1111250" y="5264150"/>
          <p14:tracePt t="17672" x="1079500" y="5264150"/>
          <p14:tracePt t="17686" x="1073150" y="5264150"/>
          <p14:tracePt t="17706" x="1047750" y="5213350"/>
          <p14:tracePt t="17721" x="996950" y="5137150"/>
          <p14:tracePt t="17735" x="971550" y="5099050"/>
          <p14:tracePt t="17755" x="927100" y="4997450"/>
          <p14:tracePt t="17769" x="901700" y="4857750"/>
          <p14:tracePt t="17790" x="863600" y="4603750"/>
          <p14:tracePt t="17804" x="857250" y="4521200"/>
          <p14:tracePt t="17818" x="844550" y="4387850"/>
          <p14:tracePt t="17839" x="819150" y="4254500"/>
          <p14:tracePt t="17853" x="819150" y="4241800"/>
          <p14:tracePt t="17873" x="793750" y="4203700"/>
          <p14:tracePt t="17887" x="774700" y="4191000"/>
          <p14:tracePt t="17954" x="768350" y="4191000"/>
          <p14:tracePt t="18032" x="774700" y="4184650"/>
          <p14:tracePt t="18036" x="793750" y="4184650"/>
          <p14:tracePt t="18046" x="819150" y="4184650"/>
          <p14:tracePt t="18054" x="857250" y="4184650"/>
          <p14:tracePt t="18068" x="889000" y="4184650"/>
          <p14:tracePt t="18089" x="1035050" y="4191000"/>
          <p14:tracePt t="18103" x="1181100" y="4197350"/>
          <p14:tracePt t="18124" x="1371600" y="4197350"/>
          <p14:tracePt t="18138" x="1524000" y="4197350"/>
          <p14:tracePt t="18151" x="1612900" y="4197350"/>
          <p14:tracePt t="18191" x="1600200" y="4197350"/>
          <p14:tracePt t="18199" x="1574800" y="4184650"/>
          <p14:tracePt t="18215" x="1555750" y="4184650"/>
          <p14:tracePt t="18222" x="1536700" y="4178300"/>
          <p14:tracePt t="18235" x="1511300" y="4165600"/>
          <p14:tracePt t="18255" x="1327150" y="4152900"/>
          <p14:tracePt t="18269" x="1250950" y="4152900"/>
          <p14:tracePt t="18290" x="1060450" y="4152900"/>
          <p14:tracePt t="18304" x="1028700" y="4171950"/>
          <p14:tracePt t="18318" x="1022350" y="4178300"/>
          <p14:tracePt t="18339" x="1022350" y="4210050"/>
          <p14:tracePt t="18353" x="1073150" y="4241800"/>
          <p14:tracePt t="18373" x="1168400" y="4279900"/>
          <p14:tracePt t="18387" x="1219200" y="4292600"/>
          <p14:tracePt t="18401" x="1365250" y="4330700"/>
          <p14:tracePt t="18422" x="1568450" y="4381500"/>
          <p14:tracePt t="18436" x="1619250" y="4400550"/>
          <p14:tracePt t="18457" x="1657350" y="4413250"/>
          <p14:tracePt t="18479" x="1657350" y="4419600"/>
          <p14:tracePt t="18486" x="1651000" y="4425950"/>
          <p14:tracePt t="18505" x="1612900" y="4432300"/>
          <p14:tracePt t="18519" x="1574800" y="4432300"/>
          <p14:tracePt t="18540" x="1536700" y="4432300"/>
          <p14:tracePt t="18554" x="1524000" y="4432300"/>
          <p14:tracePt t="18583" x="1536700" y="4432300"/>
          <p14:tracePt t="18598" x="1549400" y="4432300"/>
          <p14:tracePt t="18606" x="1574800" y="4432300"/>
          <p14:tracePt t="18623" x="1606550" y="4432300"/>
          <p14:tracePt t="18638" x="1644650" y="4432300"/>
          <p14:tracePt t="18651" x="1657350" y="4432300"/>
          <p14:tracePt t="18672" x="1720850" y="4432300"/>
          <p14:tracePt t="18686" x="1739900" y="4432300"/>
          <p14:tracePt t="18734" x="1739900" y="4425950"/>
          <p14:tracePt t="18757" x="1733550" y="4419600"/>
          <p14:tracePt t="18767" x="1708150" y="4413250"/>
          <p14:tracePt t="18775" x="1682750" y="4400550"/>
          <p14:tracePt t="18780" x="1663700" y="4400550"/>
          <p14:tracePt t="18790" x="1638300" y="4400550"/>
          <p14:tracePt t="18804" x="1549400" y="4400550"/>
          <p14:tracePt t="18818" x="1504950" y="4400550"/>
          <p14:tracePt t="18839" x="1466850" y="4419600"/>
          <p14:tracePt t="18853" x="1466850" y="4432300"/>
          <p14:tracePt t="18873" x="1485900" y="4457700"/>
          <p14:tracePt t="18888" x="1562100" y="4495800"/>
          <p14:tracePt t="18901" x="1600200" y="4508500"/>
          <p14:tracePt t="18922" x="1682750" y="4527550"/>
          <p14:tracePt t="18936" x="1784350" y="4552950"/>
          <p14:tracePt t="18957" x="1854200" y="4559300"/>
          <p14:tracePt t="18971" x="1905000" y="4559300"/>
          <p14:tracePt t="18984" x="1930400" y="4546600"/>
          <p14:tracePt t="19005" x="1930400" y="4533900"/>
          <p14:tracePt t="19019" x="1936750" y="4521200"/>
          <p14:tracePt t="19040" x="1873250" y="4457700"/>
          <p14:tracePt t="19054" x="1816100" y="4438650"/>
          <p14:tracePt t="19075" x="1720850" y="4413250"/>
          <p14:tracePt t="19089" x="1619250" y="4400550"/>
          <p14:tracePt t="19103" x="1600200" y="4400550"/>
          <p14:tracePt t="19124" x="1593850" y="4406900"/>
          <p14:tracePt t="19141" x="1612900" y="4425950"/>
          <p14:tracePt t="19159" x="1644650" y="4451350"/>
          <p14:tracePt t="19172" x="1657350" y="4457700"/>
          <p14:tracePt t="19186" x="1746250" y="4495800"/>
          <p14:tracePt t="19207" x="1790700" y="4502150"/>
          <p14:tracePt t="19220" x="1816100" y="4514850"/>
          <p14:tracePt t="19242" x="1924050" y="4540250"/>
          <p14:tracePt t="19255" x="1962150" y="4546600"/>
          <p14:tracePt t="19269" x="1974850" y="4552950"/>
          <p14:tracePt t="19290" x="1993900" y="4559300"/>
          <p14:tracePt t="19351" x="1993900" y="4565650"/>
          <p14:tracePt t="19375" x="1993900" y="4578350"/>
          <p14:tracePt t="19380" x="1993900" y="4584700"/>
          <p14:tracePt t="19391" x="2000250" y="4591050"/>
          <p14:tracePt t="19399" x="2006600" y="4603750"/>
          <p14:tracePt t="19408" x="2012950" y="4610100"/>
          <p14:tracePt t="19422" x="2012950" y="4622800"/>
          <p14:tracePt t="19436" x="2070100" y="4692650"/>
          <p14:tracePt t="19457" x="2165350" y="4768850"/>
          <p14:tracePt t="19471" x="2235200" y="4813300"/>
          <p14:tracePt t="19492" x="2279650" y="4845050"/>
          <p14:tracePt t="19505" x="2355850" y="4895850"/>
          <p14:tracePt t="19519" x="2413000" y="4933950"/>
          <p14:tracePt t="19540" x="2476500" y="4953000"/>
          <p14:tracePt t="19554" x="2552700" y="4965700"/>
          <p14:tracePt t="19575" x="2616200" y="4972050"/>
          <p14:tracePt t="19589" x="2628900" y="4972050"/>
          <p14:tracePt t="19602" x="2654300" y="4972050"/>
          <p14:tracePt t="19623" x="2686050" y="4972050"/>
          <p14:tracePt t="19637" x="2698750" y="4972050"/>
          <p14:tracePt t="19658" x="2705100" y="4972050"/>
          <p14:tracePt t="19711" x="2705100" y="4965700"/>
          <p14:tracePt t="19774" x="2698750" y="4959350"/>
          <p14:tracePt t="19780" x="2692400" y="4953000"/>
          <p14:tracePt t="19809" x="2686050" y="4946650"/>
          <p14:tracePt t="19814" x="2679700" y="4946650"/>
          <p14:tracePt t="19833" x="2673350" y="4946650"/>
          <p14:tracePt t="19839" x="2660650" y="4940300"/>
          <p14:tracePt t="19855" x="2647950" y="4927600"/>
          <p14:tracePt t="19857" x="2635250" y="4927600"/>
          <p14:tracePt t="19873" x="2622550" y="4927600"/>
          <p14:tracePt t="19887" x="2597150" y="4914900"/>
          <p14:tracePt t="19908" x="2584450" y="4914900"/>
          <p14:tracePt t="19922" x="2578100" y="4902200"/>
          <p14:tracePt t="19936" x="2559050" y="4883150"/>
          <p14:tracePt t="19957" x="2527300" y="4826000"/>
          <p14:tracePt t="19970" x="2514600" y="4813300"/>
          <p14:tracePt t="19991" x="2463800" y="4737100"/>
          <p14:tracePt t="20005" x="2400300" y="4699000"/>
          <p14:tracePt t="20019" x="2374900" y="4673600"/>
          <p14:tracePt t="20040" x="2317750" y="4635500"/>
          <p14:tracePt t="20054" x="2260600" y="4591050"/>
          <p14:tracePt t="20075" x="2216150" y="4540250"/>
          <p14:tracePt t="20089" x="2139950" y="4470400"/>
          <p14:tracePt t="20102" x="2063750" y="4394200"/>
          <p14:tracePt t="20123" x="2012950" y="4362450"/>
          <p14:tracePt t="20138" x="1930400" y="4311650"/>
          <p14:tracePt t="20158" x="1816100" y="4254500"/>
          <p14:tracePt t="20172" x="1797050" y="4241800"/>
          <p14:tracePt t="20186" x="1790700" y="4229100"/>
          <p14:tracePt t="20207" x="1752600" y="4216400"/>
          <p14:tracePt t="20220" x="1733550" y="4197350"/>
          <p14:tracePt t="20241" x="1701800" y="4178300"/>
          <p14:tracePt t="20262" x="1689100" y="4178300"/>
          <p14:tracePt t="21449" x="1689100" y="4165600"/>
          <p14:tracePt t="21464" x="1701800" y="4178300"/>
          <p14:tracePt t="21471" x="1714500" y="4203700"/>
          <p14:tracePt t="21477" x="1752600" y="4229100"/>
          <p14:tracePt t="21491" x="1790700" y="4254500"/>
          <p14:tracePt t="21505" x="1828800" y="4273550"/>
          <p14:tracePt t="21526" x="1847850" y="4286250"/>
          <p14:tracePt t="21540" x="1879600" y="4292600"/>
          <p14:tracePt t="21554" x="1936750" y="4298950"/>
          <p14:tracePt t="21575" x="1981200" y="4298950"/>
          <p14:tracePt t="21589" x="1987550" y="4298950"/>
          <p14:tracePt t="21610" x="2006600" y="4298950"/>
          <p14:tracePt t="21799" x="2006600" y="4292600"/>
          <p14:tracePt t="21807" x="1993900" y="4286250"/>
          <p14:tracePt t="21818" x="1981200" y="4279900"/>
          <p14:tracePt t="21830" x="1968500" y="4279900"/>
          <p14:tracePt t="21944" x="1962150" y="4279900"/>
          <p14:tracePt t="22282" x="1943100" y="4279900"/>
          <p14:tracePt t="22289" x="1930400" y="4279900"/>
          <p14:tracePt t="22311" x="1930400" y="4330700"/>
          <p14:tracePt t="22317" x="1930400" y="4349750"/>
          <p14:tracePt t="22326" x="1943100" y="4387850"/>
          <p14:tracePt t="22339" x="1974850" y="4419600"/>
          <p14:tracePt t="22359" x="2057400" y="4483100"/>
          <p14:tracePt t="22373" x="2076450" y="4483100"/>
          <p14:tracePt t="22394" x="2159000" y="4464050"/>
          <p14:tracePt t="22408" x="2184400" y="4419600"/>
          <p14:tracePt t="22422" x="2184400" y="4400550"/>
          <p14:tracePt t="22443" x="2165350" y="4318000"/>
          <p14:tracePt t="22456" x="2114550" y="4286250"/>
          <p14:tracePt t="22478" x="2089150" y="4286250"/>
          <p14:tracePt t="22492" x="2057400" y="4286250"/>
          <p14:tracePt t="22505" x="1993900" y="4286250"/>
          <p14:tracePt t="22526" x="1828800" y="4311650"/>
          <p14:tracePt t="22540" x="1778000" y="4324350"/>
          <p14:tracePt t="22561" x="1733550" y="4362450"/>
          <p14:tracePt t="22575" x="1733550" y="4375150"/>
          <p14:tracePt t="22589" x="1733550" y="4387850"/>
          <p14:tracePt t="22609" x="1739900" y="4387850"/>
          <p14:tracePt t="22623" x="1752600" y="4400550"/>
          <p14:tracePt t="22644" x="1765300" y="4400550"/>
          <p14:tracePt t="22658" x="1778000" y="4400550"/>
          <p14:tracePt t="22672" x="1784350" y="4400550"/>
          <p14:tracePt t="22735" x="1790700" y="4413250"/>
          <p14:tracePt t="22742" x="1797050" y="4413250"/>
          <p14:tracePt t="22773" x="1803400" y="4425950"/>
          <p14:tracePt t="22831" x="1803400" y="4438650"/>
          <p14:tracePt t="22839" x="1809750" y="4438650"/>
          <p14:tracePt t="22928" x="1816100" y="4438650"/>
          <p14:tracePt t="22934" x="1822450" y="4438650"/>
          <p14:tracePt t="22959" x="1828800" y="4438650"/>
          <p14:tracePt t="22964" x="1835150" y="4438650"/>
          <p14:tracePt t="22985" x="1803400" y="4432300"/>
          <p14:tracePt t="22998" x="1803400" y="4425950"/>
          <p14:tracePt t="28953" x="2393950" y="4572000"/>
          <p14:tracePt t="28997" x="3136900" y="4692650"/>
          <p14:tracePt t="29005" x="3594100" y="4743450"/>
          <p14:tracePt t="29006" x="3886200" y="4768850"/>
          <p14:tracePt t="29012" x="4102100" y="4775200"/>
          <p14:tracePt t="29033" x="4591050" y="4787900"/>
          <p14:tracePt t="29047" x="4851400" y="4787900"/>
          <p14:tracePt t="29067" x="5105400" y="4800600"/>
          <p14:tracePt t="29082" x="5245100" y="4832350"/>
          <p14:tracePt t="29095" x="5359400" y="4876800"/>
          <p14:tracePt t="29116" x="5403850" y="4908550"/>
          <p14:tracePt t="29130" x="5429250" y="4940300"/>
          <p14:tracePt t="29151" x="5441950" y="4978400"/>
          <p14:tracePt t="29167" x="5441950" y="5041900"/>
          <p14:tracePt t="29179" x="5441950" y="5124450"/>
          <p14:tracePt t="29200" x="5416550" y="5213350"/>
          <p14:tracePt t="29214" x="5410200" y="5238750"/>
          <p14:tracePt t="29234" x="5410200" y="5276850"/>
          <p14:tracePt t="29248" x="5473700" y="5327650"/>
          <p14:tracePt t="29262" x="5518150" y="5353050"/>
          <p14:tracePt t="29283" x="5695950" y="5416550"/>
          <p14:tracePt t="29297" x="5816600" y="5454650"/>
          <p14:tracePt t="29317" x="5905500" y="5480050"/>
          <p14:tracePt t="29331" x="5918200" y="5492750"/>
          <p14:tracePt t="29345" x="5930900" y="5505450"/>
          <p14:tracePt t="29366" x="5918200" y="5524500"/>
          <p14:tracePt t="29382" x="5905500" y="5524500"/>
          <p14:tracePt t="29401" x="5886450" y="5524500"/>
          <p14:tracePt t="29415" x="5848350" y="5524500"/>
          <p14:tracePt t="29428" x="5810250" y="5505450"/>
          <p14:tracePt t="29449" x="5734050" y="5480050"/>
          <p14:tracePt t="29463" x="5702300" y="5467350"/>
          <p14:tracePt t="29484" x="5695950" y="5461000"/>
          <p14:tracePt t="29607" x="5695950" y="5454650"/>
          <p14:tracePt t="29623" x="5715000" y="5448300"/>
          <p14:tracePt t="29630" x="5746750" y="5441950"/>
          <p14:tracePt t="29636" x="5784850" y="5429250"/>
          <p14:tracePt t="29651" x="5810250" y="5429250"/>
          <p14:tracePt t="29665" x="5880100" y="5416550"/>
          <p14:tracePt t="29679" x="5930900" y="5397500"/>
          <p14:tracePt t="29700" x="5943600" y="5397500"/>
          <p14:tracePt t="29773" x="5918200" y="5403850"/>
          <p14:tracePt t="29778" x="5899150" y="5403850"/>
          <p14:tracePt t="29791" x="5861050" y="5410200"/>
          <p14:tracePt t="29798" x="5810250" y="5416550"/>
          <p14:tracePt t="29804" x="5746750" y="5422900"/>
          <p14:tracePt t="29817" x="5676900" y="5422900"/>
          <p14:tracePt t="29831" x="5435600" y="5422900"/>
          <p14:tracePt t="29845" x="5270500" y="5429250"/>
          <p14:tracePt t="29866" x="4940300" y="5486400"/>
          <p14:tracePt t="29880" x="4800600" y="5511800"/>
          <p14:tracePt t="29901" x="4597400" y="5518150"/>
          <p14:tracePt t="29915" x="4521200" y="5518150"/>
          <p14:tracePt t="29929" x="4375150" y="5518150"/>
          <p14:tracePt t="29950" x="4229100" y="5511800"/>
          <p14:tracePt t="29963" x="4210050" y="5499100"/>
          <p14:tracePt t="29984" x="4171950" y="5480050"/>
          <p14:tracePt t="29998" x="4140200" y="5467350"/>
          <p14:tracePt t="30012" x="4127500" y="5467350"/>
          <p14:tracePt t="30033" x="4083050" y="5454650"/>
          <p14:tracePt t="30047" x="4070350" y="5454650"/>
          <p14:tracePt t="30068" x="4044950" y="5454650"/>
          <p14:tracePt t="30081" x="4038600" y="5454650"/>
          <p14:tracePt t="30095" x="4013200" y="5454650"/>
          <p14:tracePt t="30116" x="3956050" y="5454650"/>
          <p14:tracePt t="30131" x="3937000" y="5454650"/>
          <p14:tracePt t="30151" x="3886200" y="5461000"/>
          <p14:tracePt t="30165" x="3854450" y="5461000"/>
          <p14:tracePt t="30179" x="3829050" y="5461000"/>
          <p14:tracePt t="30200" x="3784600" y="5461000"/>
          <p14:tracePt t="30213" x="3752850" y="5454650"/>
          <p14:tracePt t="30234" x="3740150" y="5454650"/>
          <p14:tracePt t="30248" x="3721100" y="5441950"/>
          <p14:tracePt t="30262" x="3708400" y="5429250"/>
          <p14:tracePt t="30283" x="3683000" y="5397500"/>
          <p14:tracePt t="30297" x="3676650" y="5397500"/>
          <p14:tracePt t="30317" x="3670300" y="5378450"/>
          <p14:tracePt t="30374" x="3683000" y="5378450"/>
          <p14:tracePt t="30381" x="3708400" y="5378450"/>
          <p14:tracePt t="30390" x="3733800" y="5378450"/>
          <p14:tracePt t="30401" x="3752850" y="5378450"/>
          <p14:tracePt t="30415" x="3797300" y="5378450"/>
          <p14:tracePt t="30436" x="3848100" y="5384800"/>
          <p14:tracePt t="30449" x="3924300" y="5403850"/>
          <p14:tracePt t="30463" x="4006850" y="5422900"/>
          <p14:tracePt t="30484" x="4019550" y="5422900"/>
          <p14:tracePt t="30511" x="4006850" y="5422900"/>
          <p14:tracePt t="30519" x="3975100" y="5429250"/>
          <p14:tracePt t="30532" x="3956050" y="5429250"/>
          <p14:tracePt t="30547" x="3886200" y="5429250"/>
          <p14:tracePt t="30567" x="3778250" y="5429250"/>
          <p14:tracePt t="30581" x="3771900" y="5429250"/>
          <p14:tracePt t="30615" x="3790950" y="5429250"/>
          <p14:tracePt t="30629" x="3829050" y="5429250"/>
          <p14:tracePt t="30637" x="3848100" y="5429250"/>
          <p14:tracePt t="30651" x="3867150" y="5429250"/>
          <p14:tracePt t="30665" x="3949700" y="5429250"/>
          <p14:tracePt t="30686" x="4076700" y="5429250"/>
          <p14:tracePt t="30700" x="4127500" y="5429250"/>
          <p14:tracePt t="30713" x="4203700" y="5429250"/>
          <p14:tracePt t="30734" x="4216400" y="5435600"/>
          <p14:tracePt t="30759" x="4210050" y="5435600"/>
          <p14:tracePt t="30775" x="4178300" y="5435600"/>
          <p14:tracePt t="30783" x="4159250" y="5435600"/>
          <p14:tracePt t="30796" x="4146550" y="5435600"/>
          <p14:tracePt t="30906" x="4159250" y="5435600"/>
          <p14:tracePt t="30919" x="4171950" y="5435600"/>
          <p14:tracePt t="30926" x="4197350" y="5435600"/>
          <p14:tracePt t="30932" x="4216400" y="5441950"/>
          <p14:tracePt t="30942" x="4229100" y="5441950"/>
          <p14:tracePt t="30950" x="4241800" y="5441950"/>
          <p14:tracePt t="30967" x="4248150" y="5454650"/>
          <p14:tracePt t="30984" x="4248150" y="5441950"/>
          <p14:tracePt t="31242" x="4260850" y="5435600"/>
          <p14:tracePt t="31255" x="4292600" y="5429250"/>
          <p14:tracePt t="31256" x="4343400" y="5429250"/>
          <p14:tracePt t="31269" x="4699000" y="5429250"/>
          <p14:tracePt t="31283" x="5080000" y="5429250"/>
          <p14:tracePt t="31297" x="5378450" y="5429250"/>
          <p14:tracePt t="31317" x="5689600" y="5429250"/>
          <p14:tracePt t="31332" x="5797550" y="5429250"/>
          <p14:tracePt t="31352" x="6038850" y="5429250"/>
          <p14:tracePt t="31366" x="6102350" y="5410200"/>
          <p14:tracePt t="31380" x="6121400" y="5397500"/>
          <p14:tracePt t="31401" x="6127750" y="5372100"/>
          <p14:tracePt t="31415" x="6127750" y="5359400"/>
          <p14:tracePt t="31436" x="6108700" y="5334000"/>
          <p14:tracePt t="31450" x="6096000" y="5334000"/>
          <p14:tracePt t="31463" x="6096000" y="5321300"/>
          <p14:tracePt t="31543" x="6102350" y="5321300"/>
          <p14:tracePt t="31551" x="6121400" y="5321300"/>
          <p14:tracePt t="31581" x="6127750" y="5321300"/>
          <p14:tracePt t="31590" x="6140450" y="5334000"/>
          <p14:tracePt t="31598" x="6159500" y="5334000"/>
          <p14:tracePt t="31604" x="6191250" y="5340350"/>
          <p14:tracePt t="31616" x="6223000" y="5346700"/>
          <p14:tracePt t="31630" x="6242050" y="5353050"/>
          <p14:tracePt t="31651" x="6273800" y="5365750"/>
          <p14:tracePt t="31665" x="6286500" y="5365750"/>
          <p14:tracePt t="31685" x="6292850" y="5365750"/>
          <p14:tracePt t="31700" x="6305550" y="5365750"/>
          <p14:tracePt t="31713" x="6311900" y="5365750"/>
          <p14:tracePt t="31735" x="6318250" y="5365750"/>
          <p14:tracePt t="31767" x="6311900" y="5365750"/>
          <p14:tracePt t="31781" x="6299200" y="5365750"/>
          <p14:tracePt t="31788" x="6286500" y="5365750"/>
          <p14:tracePt t="31796" x="6273800" y="5365750"/>
          <p14:tracePt t="31879" x="6280150" y="5365750"/>
          <p14:tracePt t="31887" x="6286500" y="5365750"/>
          <p14:tracePt t="31892" x="6292850" y="5365750"/>
          <p14:tracePt t="31902" x="6305550" y="5365750"/>
          <p14:tracePt t="31915" x="6318250" y="5365750"/>
          <p14:tracePt t="32156" x="6280150" y="5365750"/>
          <p14:tracePt t="32169" x="6254750" y="5365750"/>
          <p14:tracePt t="32178" x="6197600" y="5365750"/>
          <p14:tracePt t="32185" x="6121400" y="5365750"/>
          <p14:tracePt t="32193" x="6045200" y="5365750"/>
          <p14:tracePt t="32199" x="5956300" y="5372100"/>
          <p14:tracePt t="32220" x="5600700" y="5378450"/>
          <p14:tracePt t="32234" x="5118100" y="5378450"/>
          <p14:tracePt t="32248" x="4552950" y="5378450"/>
          <p14:tracePt t="32269" x="3949700" y="5378450"/>
          <p14:tracePt t="32283" x="3333750" y="5378450"/>
          <p14:tracePt t="32304" x="2387600" y="5378450"/>
          <p14:tracePt t="32318" x="2057400" y="5378450"/>
          <p14:tracePt t="32332" x="1644650" y="5378450"/>
          <p14:tracePt t="32352" x="1479550" y="5372100"/>
          <p14:tracePt t="32366" x="1473200" y="5327650"/>
          <p14:tracePt t="32387" x="1466850" y="5276850"/>
          <p14:tracePt t="32401" x="1460500" y="5175250"/>
          <p14:tracePt t="32415" x="1428750" y="5048250"/>
          <p14:tracePt t="32436" x="1416050" y="4927600"/>
          <p14:tracePt t="32450" x="1422400" y="4813300"/>
          <p14:tracePt t="32470" x="1460500" y="4648200"/>
          <p14:tracePt t="32484" x="1479550" y="4603750"/>
          <p14:tracePt t="32498" x="1517650" y="4495800"/>
          <p14:tracePt t="32519" x="1524000" y="4375150"/>
          <p14:tracePt t="32533" x="1524000" y="4343400"/>
          <p14:tracePt t="32554" x="1524000" y="4260850"/>
          <p14:tracePt t="32567" x="1524000" y="4241800"/>
          <p14:tracePt t="32743" x="1524000" y="4235450"/>
          <p14:tracePt t="32750" x="1511300" y="4216400"/>
          <p14:tracePt t="32762" x="1492250" y="4216400"/>
          <p14:tracePt t="32769" x="1466850" y="4203700"/>
          <p14:tracePt t="32847" x="1441450" y="4197350"/>
          <p14:tracePt t="32861" x="1428750" y="4197350"/>
          <p14:tracePt t="32868" x="1409700" y="4197350"/>
          <p14:tracePt t="32874" x="1384300" y="4197350"/>
          <p14:tracePt t="32887" x="1377950" y="4197350"/>
          <p14:tracePt t="32901" x="1371600" y="4197350"/>
          <p14:tracePt t="32915" x="1365250" y="4197350"/>
          <p14:tracePt t="32959" x="1365250" y="4184650"/>
          <p14:tracePt t="32966" x="1390650" y="4171950"/>
          <p14:tracePt t="32983" x="1403350" y="4171950"/>
          <p14:tracePt t="32991" x="1435100" y="4171950"/>
          <p14:tracePt t="32998" x="1479550" y="4171950"/>
          <p14:tracePt t="33018" x="1555750" y="4171950"/>
          <p14:tracePt t="33033" x="1562100" y="4171950"/>
          <p14:tracePt t="33063" x="1549400" y="4171950"/>
          <p14:tracePt t="33079" x="1530350" y="4171950"/>
          <p14:tracePt t="33086" x="1498600" y="4178300"/>
          <p14:tracePt t="33102" x="1384300" y="4178300"/>
          <p14:tracePt t="33116" x="1244600" y="4184650"/>
          <p14:tracePt t="33137" x="1149350" y="4184650"/>
          <p14:tracePt t="33175" x="1155700" y="4191000"/>
          <p14:tracePt t="33182" x="1168400" y="4191000"/>
          <p14:tracePt t="33189" x="1200150" y="4191000"/>
          <p14:tracePt t="33199" x="1219200" y="4191000"/>
          <p14:tracePt t="33220" x="1301750" y="4191000"/>
          <p14:tracePt t="33234" x="1403350" y="4191000"/>
          <p14:tracePt t="33255" x="1530350" y="4191000"/>
          <p14:tracePt t="33269" x="1562100" y="4191000"/>
          <p14:tracePt t="33300" x="1555750" y="4197350"/>
          <p14:tracePt t="33307" x="1524000" y="4210050"/>
          <p14:tracePt t="33317" x="1498600" y="4210050"/>
          <p14:tracePt t="33339" x="1377950" y="4222750"/>
          <p14:tracePt t="33352" x="1244600" y="4248150"/>
          <p14:tracePt t="33366" x="1231900" y="4254500"/>
          <p14:tracePt t="33387" x="1238250" y="4254500"/>
          <p14:tracePt t="33401" x="1289050" y="4254500"/>
          <p14:tracePt t="33422" x="1314450" y="4254500"/>
          <p14:tracePt t="33436" x="1377950" y="4248150"/>
          <p14:tracePt t="33450" x="1422400" y="4229100"/>
          <p14:tracePt t="33470" x="1441450" y="4222750"/>
          <p14:tracePt t="33510" x="1422400" y="4222750"/>
          <p14:tracePt t="33516" x="1409700" y="4222750"/>
          <p14:tracePt t="33523" x="1390650" y="4229100"/>
          <p14:tracePt t="33567" x="1390650" y="4241800"/>
          <p14:tracePt t="33582" x="1397000" y="4241800"/>
          <p14:tracePt t="33597" x="1409700" y="4241800"/>
          <p14:tracePt t="34027" x="1409700" y="4248150"/>
          <p14:tracePt t="34041" x="1403350" y="4248150"/>
          <p14:tracePt t="34048" x="1390650" y="4248150"/>
          <p14:tracePt t="34063" x="1384300" y="4248150"/>
          <p14:tracePt t="34087" x="1377950" y="4248150"/>
          <p14:tracePt t="34095" x="1377950" y="4254500"/>
          <p14:tracePt t="34110" x="1371600" y="4254500"/>
          <p14:tracePt t="34119" x="1365250" y="4254500"/>
          <p14:tracePt t="34135" x="1358900" y="4254500"/>
          <p14:tracePt t="34143" x="1352550" y="4254500"/>
          <p14:tracePt t="34151" x="1333500" y="4241800"/>
          <p14:tracePt t="34171" x="1308100" y="4229100"/>
          <p14:tracePt t="34185" x="1244600" y="4216400"/>
          <p14:tracePt t="34199" x="1193800" y="4216400"/>
          <p14:tracePt t="34220" x="1130300" y="4216400"/>
          <p14:tracePt t="34237" x="1098550" y="4210050"/>
          <p14:tracePt t="34255" x="1035050" y="4197350"/>
          <p14:tracePt t="34269" x="965200" y="4197350"/>
          <p14:tracePt t="34283" x="914400" y="4197350"/>
          <p14:tracePt t="34304" x="704850" y="4197350"/>
          <p14:tracePt t="34318" x="495300" y="4197350"/>
          <p14:tracePt t="34339" x="127000" y="420370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Multiple Tables </a:t>
            </a:r>
            <a:endParaRPr lang="en-US" sz="3304" dirty="0">
              <a:solidFill>
                <a:srgbClr val="000000"/>
              </a:solidFill>
              <a:latin typeface="Calibri (MS) Light"/>
            </a:endParaRPr>
          </a:p>
        </p:txBody>
      </p:sp>
      <p:pic>
        <p:nvPicPr>
          <p:cNvPr id="5" name="Picture 4">
            <a:extLst>
              <a:ext uri="{FF2B5EF4-FFF2-40B4-BE49-F238E27FC236}">
                <a16:creationId xmlns:a16="http://schemas.microsoft.com/office/drawing/2014/main" id="{6E771CD3-DE73-3E13-FED9-76E29DDB7942}"/>
              </a:ext>
            </a:extLst>
          </p:cNvPr>
          <p:cNvPicPr>
            <a:picLocks noChangeAspect="1"/>
          </p:cNvPicPr>
          <p:nvPr/>
        </p:nvPicPr>
        <p:blipFill>
          <a:blip r:embed="rId4"/>
          <a:stretch>
            <a:fillRect/>
          </a:stretch>
        </p:blipFill>
        <p:spPr>
          <a:xfrm>
            <a:off x="1785937" y="2667000"/>
            <a:ext cx="5572125" cy="1524000"/>
          </a:xfrm>
          <a:prstGeom prst="rect">
            <a:avLst/>
          </a:prstGeom>
        </p:spPr>
      </p:pic>
      <p:pic>
        <p:nvPicPr>
          <p:cNvPr id="6" name="Audio 5">
            <a:hlinkClick r:id="" action="ppaction://media"/>
            <a:extLst>
              <a:ext uri="{FF2B5EF4-FFF2-40B4-BE49-F238E27FC236}">
                <a16:creationId xmlns:a16="http://schemas.microsoft.com/office/drawing/2014/main" id="{3CB86023-7E51-BE94-03BE-015B466B757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861530994"/>
      </p:ext>
    </p:extLst>
  </p:cSld>
  <p:clrMapOvr>
    <a:masterClrMapping/>
  </p:clrMapOvr>
  <mc:AlternateContent xmlns:mc="http://schemas.openxmlformats.org/markup-compatibility/2006">
    <mc:Choice xmlns:p14="http://schemas.microsoft.com/office/powerpoint/2010/main" Requires="p14">
      <p:transition spd="slow" p14:dur="2000" advTm="5323"/>
    </mc:Choice>
    <mc:Fallback>
      <p:transition spd="slow" advTm="5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92" x="336550" y="3752850"/>
          <p14:tracePt t="497" x="558800" y="3810000"/>
          <p14:tracePt t="507" x="812800" y="3867150"/>
          <p14:tracePt t="523" x="1428750" y="4025900"/>
          <p14:tracePt t="536" x="1752600" y="4102100"/>
          <p14:tracePt t="557" x="2628900" y="4279900"/>
          <p14:tracePt t="571" x="2990850" y="4324350"/>
          <p14:tracePt t="585" x="3117850" y="4330700"/>
          <p14:tracePt t="606" x="3409950" y="4330700"/>
          <p14:tracePt t="620" x="3575050" y="4330700"/>
          <p14:tracePt t="641" x="3721100" y="4330700"/>
          <p14:tracePt t="654" x="3810000" y="4330700"/>
          <p14:tracePt t="668" x="3860800" y="4330700"/>
          <p14:tracePt t="689" x="3873500" y="4337050"/>
          <p14:tracePt t="709" x="3879850" y="4343400"/>
          <p14:tracePt t="724" x="3898900" y="4356100"/>
          <p14:tracePt t="738" x="3911600" y="4362450"/>
          <p14:tracePt t="779" x="3917950" y="4362450"/>
          <p14:tracePt t="858" x="3911600" y="4362450"/>
          <p14:tracePt t="878" x="3879850" y="4362450"/>
          <p14:tracePt t="884" x="3860800" y="4368800"/>
          <p14:tracePt t="894" x="3816350" y="4381500"/>
          <p14:tracePt t="901" x="3771900" y="4394200"/>
          <p14:tracePt t="908" x="3733800" y="4400550"/>
          <p14:tracePt t="925" x="3721100" y="4400550"/>
          <p14:tracePt t="939" x="3683000" y="4400550"/>
          <p14:tracePt t="953" x="3638550" y="4400550"/>
          <p14:tracePt t="974" x="3581400" y="4400550"/>
          <p14:tracePt t="988" x="3568700" y="4400550"/>
          <p14:tracePt t="1009" x="3530600" y="4400550"/>
          <p14:tracePt t="1022" x="3498850" y="4400550"/>
          <p14:tracePt t="1036" x="3441700" y="4400550"/>
          <p14:tracePt t="1057" x="3371850" y="4400550"/>
          <p14:tracePt t="1071" x="3314700" y="4400550"/>
          <p14:tracePt t="1092" x="3238500" y="4400550"/>
          <p14:tracePt t="1106" x="3181350" y="4400550"/>
          <p14:tracePt t="1120" x="3060700" y="4400550"/>
          <p14:tracePt t="1141" x="2851150" y="4362450"/>
          <p14:tracePt t="1155" x="2794000" y="4356100"/>
          <p14:tracePt t="1175" x="2673350" y="4311650"/>
          <p14:tracePt t="1189" x="2584450" y="4273550"/>
          <p14:tracePt t="1203" x="2559050" y="4254500"/>
          <p14:tracePt t="1224" x="2559050" y="4241800"/>
          <p14:tracePt t="1238" x="2559050" y="4216400"/>
          <p14:tracePt t="1259" x="2616200" y="4203700"/>
          <p14:tracePt t="1273" x="2673350" y="4184650"/>
          <p14:tracePt t="1286" x="2794000" y="4178300"/>
          <p14:tracePt t="1308" x="3009900" y="4178300"/>
          <p14:tracePt t="1321" x="3079750" y="4178300"/>
          <p14:tracePt t="1342" x="3168650" y="4178300"/>
          <p14:tracePt t="1357" x="3162300" y="4184650"/>
          <p14:tracePt t="1374" x="3143250" y="4197350"/>
          <p14:tracePt t="1391" x="3086100" y="4203700"/>
          <p14:tracePt t="1405" x="3054350" y="4210050"/>
          <p14:tracePt t="1425" x="2832100" y="4216400"/>
          <p14:tracePt t="1439" x="2698750" y="4216400"/>
          <p14:tracePt t="1453" x="2603500" y="4216400"/>
          <p14:tracePt t="1474" x="2590800" y="4210050"/>
          <p14:tracePt t="1488" x="2578100" y="4197350"/>
          <p14:tracePt t="1509" x="2622550" y="4171950"/>
          <p14:tracePt t="1522" x="2641600" y="4165600"/>
          <p14:tracePt t="1536" x="2686050" y="4152900"/>
          <p14:tracePt t="1557" x="2800350" y="4133850"/>
          <p14:tracePt t="1572" x="2870200" y="4121150"/>
          <p14:tracePt t="1592" x="2933700" y="4114800"/>
          <p14:tracePt t="1606" x="2940050" y="4114800"/>
          <p14:tracePt t="1638" x="2933700" y="4114800"/>
          <p14:tracePt t="1643" x="2921000" y="4114800"/>
          <p14:tracePt t="1655" x="2895600" y="4114800"/>
          <p14:tracePt t="1676" x="2870200" y="4114800"/>
          <p14:tracePt t="1734" x="2870200" y="4108450"/>
          <p14:tracePt t="1739" x="2857500" y="4102100"/>
          <p14:tracePt t="1766" x="2857500" y="4095750"/>
          <p14:tracePt t="1771" x="2857500" y="4089400"/>
          <p14:tracePt t="1781" x="2857500" y="4083050"/>
          <p14:tracePt t="1787" x="2857500" y="4076700"/>
          <p14:tracePt t="1807" x="2844800" y="4064000"/>
          <p14:tracePt t="1821" x="2825750" y="4032250"/>
          <p14:tracePt t="1842" x="2819400" y="4025900"/>
          <p14:tracePt t="1856" x="2787650" y="4013200"/>
          <p14:tracePt t="1870" x="2749550" y="4000500"/>
          <p14:tracePt t="1891" x="2717800" y="4000500"/>
          <p14:tracePt t="1904" x="2705100" y="4000500"/>
          <p14:tracePt t="1925" x="2641600" y="4006850"/>
          <p14:tracePt t="1939" x="2622550" y="4019550"/>
          <p14:tracePt t="1954" x="2609850" y="4032250"/>
          <p14:tracePt t="1974" x="2603500" y="4070350"/>
          <p14:tracePt t="1988" x="2609850" y="4095750"/>
          <p14:tracePt t="2009" x="2692400" y="4197350"/>
          <p14:tracePt t="2022" x="2724150" y="4222750"/>
          <p14:tracePt t="2036" x="2794000" y="4273550"/>
          <p14:tracePt t="2058" x="2851150" y="4279900"/>
          <p14:tracePt t="2071" x="2908300" y="4292600"/>
          <p14:tracePt t="2092" x="2990850" y="4279900"/>
          <p14:tracePt t="2106" x="3028950" y="4248150"/>
          <p14:tracePt t="2120" x="3048000" y="4241800"/>
          <p14:tracePt t="2140" x="3067050" y="4191000"/>
          <p14:tracePt t="2155" x="3041650" y="4146550"/>
          <p14:tracePt t="2175" x="2984500" y="4114800"/>
          <p14:tracePt t="2189" x="2914650" y="4108450"/>
          <p14:tracePt t="2210" x="2870200" y="4102100"/>
          <p14:tracePt t="2224" x="2838450" y="4108450"/>
          <p14:tracePt t="2238" x="2832100" y="4121150"/>
          <p14:tracePt t="2259" x="2832100" y="4146550"/>
          <p14:tracePt t="2272" x="2857500" y="4171950"/>
          <p14:tracePt t="2294" x="2978150" y="4241800"/>
          <p14:tracePt t="2310" x="2997200" y="4248150"/>
          <p14:tracePt t="2321" x="3028950" y="4248150"/>
          <p14:tracePt t="2342" x="3105150" y="4254500"/>
          <p14:tracePt t="2356" x="3143250" y="4254500"/>
          <p14:tracePt t="2377" x="3181350" y="4254500"/>
          <p14:tracePt t="2390" x="3270250" y="4254500"/>
          <p14:tracePt t="2404" x="3416300" y="4254500"/>
          <p14:tracePt t="2425" x="3556000" y="4254500"/>
          <p14:tracePt t="2439" x="3702050" y="4254500"/>
          <p14:tracePt t="2460" x="3898900" y="4254500"/>
          <p14:tracePt t="2474" x="3962400" y="4254500"/>
          <p14:tracePt t="2488" x="4210050" y="4254500"/>
          <p14:tracePt t="2509" x="4375150" y="4254500"/>
          <p14:tracePt t="2523" x="4457700" y="4254500"/>
          <p14:tracePt t="2544" x="4711700" y="4260850"/>
          <p14:tracePt t="2557" x="4832350" y="4260850"/>
          <p14:tracePt t="2571" x="4959350" y="4260850"/>
          <p14:tracePt t="2592" x="5086350" y="4260850"/>
          <p14:tracePt t="2606" x="5213350" y="4235450"/>
          <p14:tracePt t="2627" x="5327650" y="4210050"/>
          <p14:tracePt t="2641" x="5391150" y="4184650"/>
          <p14:tracePt t="2654" x="5403850" y="4165600"/>
          <p14:tracePt t="2676" x="5422900" y="4146550"/>
          <p14:tracePt t="2689" x="5435600" y="4127500"/>
          <p14:tracePt t="2710" x="5505450" y="4089400"/>
          <p14:tracePt t="2724" x="5549900" y="4064000"/>
          <p14:tracePt t="2738" x="5562600" y="4051300"/>
          <p14:tracePt t="2759" x="5549900" y="3994150"/>
          <p14:tracePt t="2772" x="5505450" y="3975100"/>
          <p14:tracePt t="2793" x="5467350" y="3962400"/>
          <p14:tracePt t="2807" x="5435600" y="3956050"/>
          <p14:tracePt t="2821" x="5403850" y="3956050"/>
          <p14:tracePt t="2842" x="5391150" y="3956050"/>
          <p14:tracePt t="2856" x="5372100" y="3956050"/>
          <p14:tracePt t="2877" x="5365750" y="3956050"/>
          <p14:tracePt t="2891" x="5365750" y="3962400"/>
          <p14:tracePt t="2904" x="5378450" y="3975100"/>
          <p14:tracePt t="2925" x="5441950" y="3994150"/>
          <p14:tracePt t="2939" x="5511800" y="3994150"/>
          <p14:tracePt t="2960" x="5575300" y="3994150"/>
          <p14:tracePt t="2974" x="5632450" y="3994150"/>
          <p14:tracePt t="2988" x="5657850" y="3994150"/>
          <p14:tracePt t="3030" x="5657850" y="3987800"/>
          <p14:tracePt t="3037" x="5651500" y="3987800"/>
          <p14:tracePt t="3044" x="5632450" y="3987800"/>
          <p14:tracePt t="3058" x="5607050" y="3987800"/>
          <p14:tracePt t="3071" x="5581650" y="3987800"/>
          <p14:tracePt t="3092" x="5556250" y="3987800"/>
          <p14:tracePt t="3148" x="5556250" y="3994150"/>
          <p14:tracePt t="3155" x="5556250" y="4000500"/>
          <p14:tracePt t="3162" x="5568950" y="4006850"/>
          <p14:tracePt t="3172" x="5575300" y="4013200"/>
          <p14:tracePt t="3179" x="5600700" y="4019550"/>
          <p14:tracePt t="3189" x="5613400" y="4019550"/>
          <p14:tracePt t="3210" x="5676900" y="4032250"/>
          <p14:tracePt t="3224" x="5695950" y="4044950"/>
          <p14:tracePt t="3238" x="5734050" y="4051300"/>
          <p14:tracePt t="3259" x="5765800" y="4057650"/>
          <p14:tracePt t="3273" x="5791200" y="4070350"/>
          <p14:tracePt t="3316" x="5778500" y="4076700"/>
          <p14:tracePt t="3324" x="5759450" y="4083050"/>
          <p14:tracePt t="3329" x="5721350" y="4089400"/>
          <p14:tracePt t="3342" x="5683250" y="4102100"/>
          <p14:tracePt t="3356" x="5613400" y="4121150"/>
          <p14:tracePt t="3377" x="5530850" y="4140200"/>
          <p14:tracePt t="3391" x="5473700" y="4146550"/>
          <p14:tracePt t="3405" x="5448300" y="4146550"/>
          <p14:tracePt t="3566" x="5435600" y="4146550"/>
          <p14:tracePt t="3628" x="5416550" y="4159250"/>
          <p14:tracePt t="3635" x="5391150" y="4178300"/>
          <p14:tracePt t="3641" x="5372100" y="4184650"/>
          <p14:tracePt t="3652" x="5346700" y="4203700"/>
          <p14:tracePt t="3659" x="5314950" y="4216400"/>
          <p14:tracePt t="3675" x="5251450" y="4254500"/>
          <p14:tracePt t="3689" x="5219700" y="4279900"/>
          <p14:tracePt t="3710" x="5124450" y="4343400"/>
          <p14:tracePt t="3724" x="5054600" y="4375150"/>
          <p14:tracePt t="3745" x="4978400" y="4419600"/>
          <p14:tracePt t="3759" x="4876800" y="4476750"/>
          <p14:tracePt t="3773" x="4768850" y="4533900"/>
          <p14:tracePt t="3793" x="4654550" y="4610100"/>
          <p14:tracePt t="3807" x="4546600" y="4679950"/>
          <p14:tracePt t="3828" x="4432300" y="4749800"/>
          <p14:tracePt t="3842" x="4254500" y="4806950"/>
          <p14:tracePt t="3856" x="3975100" y="4889500"/>
          <p14:tracePt t="3877" x="3416300" y="5029200"/>
          <p14:tracePt t="3891" x="3276600" y="5060950"/>
          <p14:tracePt t="3911" x="2901950" y="5149850"/>
          <p14:tracePt t="3925" x="2635250" y="5162550"/>
          <p14:tracePt t="3939" x="2540000" y="5162550"/>
          <p14:tracePt t="3960" x="2279650" y="5118100"/>
          <p14:tracePt t="3974" x="1892300" y="5035550"/>
          <p14:tracePt t="3995" x="1270000" y="4857750"/>
          <p14:tracePt t="4009" x="1136650" y="4819650"/>
          <p14:tracePt t="4022" x="971550" y="4756150"/>
          <p14:tracePt t="4043" x="831850" y="4679950"/>
          <p14:tracePt t="4057" x="673100" y="4546600"/>
          <p14:tracePt t="4078" x="241300" y="412750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Multiple Tables </a:t>
            </a:r>
            <a:endParaRPr lang="en-US" sz="3304" dirty="0">
              <a:solidFill>
                <a:srgbClr val="000000"/>
              </a:solidFill>
              <a:latin typeface="Calibri (MS) Light"/>
            </a:endParaRPr>
          </a:p>
        </p:txBody>
      </p:sp>
      <p:pic>
        <p:nvPicPr>
          <p:cNvPr id="8" name="Picture 7">
            <a:extLst>
              <a:ext uri="{FF2B5EF4-FFF2-40B4-BE49-F238E27FC236}">
                <a16:creationId xmlns:a16="http://schemas.microsoft.com/office/drawing/2014/main" id="{316B79D2-8129-A08D-13ED-57A3C32F0AE0}"/>
              </a:ext>
            </a:extLst>
          </p:cNvPr>
          <p:cNvPicPr>
            <a:picLocks noChangeAspect="1"/>
          </p:cNvPicPr>
          <p:nvPr/>
        </p:nvPicPr>
        <p:blipFill>
          <a:blip r:embed="rId4"/>
          <a:stretch>
            <a:fillRect/>
          </a:stretch>
        </p:blipFill>
        <p:spPr>
          <a:xfrm>
            <a:off x="0" y="2382560"/>
            <a:ext cx="9144000" cy="2092880"/>
          </a:xfrm>
          <a:prstGeom prst="rect">
            <a:avLst/>
          </a:prstGeom>
        </p:spPr>
      </p:pic>
      <p:pic>
        <p:nvPicPr>
          <p:cNvPr id="5" name="Audio 4">
            <a:hlinkClick r:id="" action="ppaction://media"/>
            <a:extLst>
              <a:ext uri="{FF2B5EF4-FFF2-40B4-BE49-F238E27FC236}">
                <a16:creationId xmlns:a16="http://schemas.microsoft.com/office/drawing/2014/main" id="{473CC327-24EA-440A-B5AD-CAAB94D0BFD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134370038"/>
      </p:ext>
    </p:extLst>
  </p:cSld>
  <p:clrMapOvr>
    <a:masterClrMapping/>
  </p:clrMapOvr>
  <mc:AlternateContent xmlns:mc="http://schemas.openxmlformats.org/markup-compatibility/2006">
    <mc:Choice xmlns:p14="http://schemas.microsoft.com/office/powerpoint/2010/main" Requires="p14">
      <p:transition spd="slow" p14:dur="2000" advTm="32446"/>
    </mc:Choice>
    <mc:Fallback>
      <p:transition spd="slow" advTm="32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73" x="139700" y="2743200"/>
          <p14:tracePt t="481" x="298450" y="2743200"/>
          <p14:tracePt t="488" x="488950" y="2736850"/>
          <p14:tracePt t="497" x="685800" y="2724150"/>
          <p14:tracePt t="515" x="1041400" y="2692400"/>
          <p14:tracePt t="530" x="1276350" y="2647950"/>
          <p14:tracePt t="550" x="1447800" y="2603500"/>
          <p14:tracePt t="564" x="1600200" y="2565400"/>
          <p14:tracePt t="578" x="1841500" y="2508250"/>
          <p14:tracePt t="599" x="1930400" y="2489200"/>
          <p14:tracePt t="613" x="2076450" y="2457450"/>
          <p14:tracePt t="634" x="2133600" y="2432050"/>
          <p14:tracePt t="747" x="2133600" y="2438400"/>
          <p14:tracePt t="770" x="2133600" y="2444750"/>
          <p14:tracePt t="867" x="2133600" y="2451100"/>
          <p14:tracePt t="880" x="2133600" y="2457450"/>
          <p14:tracePt t="894" x="2127250" y="2463800"/>
          <p14:tracePt t="905" x="2127250" y="2470150"/>
          <p14:tracePt t="913" x="2114550" y="2489200"/>
          <p14:tracePt t="919" x="2108200" y="2489200"/>
          <p14:tracePt t="932" x="2095500" y="2495550"/>
          <p14:tracePt t="946" x="2070100" y="2527300"/>
          <p14:tracePt t="967" x="2025650" y="2559050"/>
          <p14:tracePt t="981" x="2006600" y="2578100"/>
          <p14:tracePt t="995" x="1943100" y="2616200"/>
          <p14:tracePt t="1016" x="1854200" y="2667000"/>
          <p14:tracePt t="1029" x="1841500" y="2679700"/>
          <p14:tracePt t="1050" x="1752600" y="2730500"/>
          <p14:tracePt t="1064" x="1695450" y="2736850"/>
          <p14:tracePt t="1078" x="1670050" y="2749550"/>
          <p14:tracePt t="1099" x="1543050" y="2781300"/>
          <p14:tracePt t="1113" x="1454150" y="2813050"/>
          <p14:tracePt t="1134" x="1352550" y="2844800"/>
          <p14:tracePt t="1148" x="1244600" y="2882900"/>
          <p14:tracePt t="1161" x="1111250" y="2914650"/>
          <p14:tracePt t="1182" x="901700" y="2965450"/>
          <p14:tracePt t="1196" x="850900" y="2984500"/>
          <p14:tracePt t="1217" x="762000" y="3003550"/>
          <p14:tracePt t="1231" x="749300" y="3003550"/>
          <p14:tracePt t="1245" x="717550" y="3009900"/>
          <p14:tracePt t="1266" x="704850" y="3009900"/>
          <p14:tracePt t="1314" x="698500" y="3009900"/>
          <p14:tracePt t="1460" x="698500" y="3003550"/>
          <p14:tracePt t="1472" x="717550" y="3003550"/>
          <p14:tracePt t="1481" x="730250" y="2997200"/>
          <p14:tracePt t="1489" x="762000" y="2990850"/>
          <p14:tracePt t="1495" x="787400" y="2990850"/>
          <p14:tracePt t="1515" x="876300" y="2990850"/>
          <p14:tracePt t="1529" x="927100" y="2990850"/>
          <p14:tracePt t="1550" x="1016000" y="2990850"/>
          <p14:tracePt t="1564" x="1060450" y="2978150"/>
          <p14:tracePt t="1585" x="1111250" y="2978150"/>
          <p14:tracePt t="1599" x="1123950" y="2984500"/>
          <p14:tracePt t="1612" x="1136650" y="2984500"/>
          <p14:tracePt t="1633" x="1149350" y="2984500"/>
          <p14:tracePt t="1649" x="1143000" y="2984500"/>
          <p14:tracePt t="1668" x="1111250" y="2978150"/>
          <p14:tracePt t="1682" x="1060450" y="2952750"/>
          <p14:tracePt t="1948" x="1041400" y="2946400"/>
          <p14:tracePt t="1963" x="1047750" y="2946400"/>
          <p14:tracePt t="1970" x="1047750" y="2940050"/>
          <p14:tracePt t="1984" x="1028700" y="2927350"/>
          <p14:tracePt t="2009" x="1022350" y="2914650"/>
          <p14:tracePt t="2023" x="1016000" y="2914650"/>
          <p14:tracePt t="2041" x="1009650" y="2914650"/>
          <p14:tracePt t="2047" x="1003300" y="2914650"/>
          <p14:tracePt t="2057" x="996950" y="2914650"/>
          <p14:tracePt t="2065" x="984250" y="2914650"/>
          <p14:tracePt t="2085" x="971550" y="2901950"/>
          <p14:tracePt t="2099" x="952500" y="2901950"/>
          <p14:tracePt t="2113" x="939800" y="2901950"/>
          <p14:tracePt t="2133" x="908050" y="2901950"/>
          <p14:tracePt t="2147" x="901700" y="2901950"/>
          <p14:tracePt t="2168" x="882650" y="2901950"/>
          <p14:tracePt t="2182" x="876300" y="2901950"/>
          <p14:tracePt t="2196" x="876300" y="2908300"/>
          <p14:tracePt t="2217" x="863600" y="2908300"/>
          <p14:tracePt t="2344" x="857250" y="2908300"/>
          <p14:tracePt t="2371" x="850900" y="2914650"/>
          <p14:tracePt t="2383" x="850900" y="2921000"/>
          <p14:tracePt t="2390" x="850900" y="2927350"/>
          <p14:tracePt t="2417" x="850900" y="2933700"/>
          <p14:tracePt t="2483" x="857250" y="2940050"/>
          <p14:tracePt t="2489" x="869950" y="2940050"/>
          <p14:tracePt t="2491" x="869950" y="2946400"/>
          <p14:tracePt t="2505" x="876300" y="2946400"/>
          <p14:tracePt t="2515" x="882650" y="2946400"/>
          <p14:tracePt t="2529" x="895350" y="2952750"/>
          <p14:tracePt t="2550" x="908050" y="2952750"/>
          <p14:tracePt t="3038" x="920750" y="2952750"/>
          <p14:tracePt t="3073" x="927100" y="2952750"/>
          <p14:tracePt t="3075" x="952500" y="2952750"/>
          <p14:tracePt t="3082" x="990600" y="2952750"/>
          <p14:tracePt t="3087" x="1022350" y="2946400"/>
          <p14:tracePt t="3099" x="1085850" y="2940050"/>
          <p14:tracePt t="3119" x="1308100" y="2940050"/>
          <p14:tracePt t="3134" x="1365250" y="2940050"/>
          <p14:tracePt t="3147" x="1568450" y="2940050"/>
          <p14:tracePt t="3168" x="1625600" y="2940050"/>
          <p14:tracePt t="3182" x="1739900" y="2940050"/>
          <p14:tracePt t="3203" x="1873250" y="2940050"/>
          <p14:tracePt t="3217" x="1968500" y="2940050"/>
          <p14:tracePt t="3230" x="2019300" y="2940050"/>
          <p14:tracePt t="3252" x="2146300" y="2933700"/>
          <p14:tracePt t="3266" x="2197100" y="2921000"/>
          <p14:tracePt t="3289" x="2203450" y="2921000"/>
          <p14:tracePt t="3305" x="2209800" y="2921000"/>
          <p14:tracePt t="3314" x="2216150" y="2908300"/>
          <p14:tracePt t="3335" x="2222500" y="2908300"/>
          <p14:tracePt t="3349" x="2228850" y="2908300"/>
          <p14:tracePt t="3410" x="2235200" y="2908300"/>
          <p14:tracePt t="3424" x="2241550" y="2908300"/>
          <p14:tracePt t="3431" x="2247900" y="2908300"/>
          <p14:tracePt t="3437" x="2254250" y="2908300"/>
          <p14:tracePt t="3453" x="2260600" y="2908300"/>
          <p14:tracePt t="3690" x="2254250" y="2908300"/>
          <p14:tracePt t="3695" x="2222500" y="2908300"/>
          <p14:tracePt t="3710" x="2178050" y="2908300"/>
          <p14:tracePt t="3717" x="2146300" y="2914650"/>
          <p14:tracePt t="3730" x="2095500" y="2933700"/>
          <p14:tracePt t="3752" x="2019300" y="2940050"/>
          <p14:tracePt t="3766" x="1981200" y="2940050"/>
          <p14:tracePt t="3786" x="1803400" y="2940050"/>
          <p14:tracePt t="3800" x="1631950" y="2940050"/>
          <p14:tracePt t="3814" x="1524000" y="2940050"/>
          <p14:tracePt t="3835" x="1073150" y="2940050"/>
          <p14:tracePt t="3849" x="869950" y="2940050"/>
          <p14:tracePt t="3870" x="774700" y="2940050"/>
          <p14:tracePt t="3884" x="762000" y="2940050"/>
          <p14:tracePt t="3929" x="774700" y="2940050"/>
          <p14:tracePt t="3937" x="800100" y="2940050"/>
          <p14:tracePt t="3943" x="819150" y="2946400"/>
          <p14:tracePt t="3953" x="857250" y="2946400"/>
          <p14:tracePt t="3967" x="996950" y="2946400"/>
          <p14:tracePt t="3980" x="1079500" y="2946400"/>
          <p14:tracePt t="4002" x="1333500" y="2940050"/>
          <p14:tracePt t="4016" x="1454150" y="2908300"/>
          <p14:tracePt t="4036" x="1549400" y="2882900"/>
          <p14:tracePt t="4064" x="1543050" y="2882900"/>
          <p14:tracePt t="4071" x="1530350" y="2882900"/>
          <p14:tracePt t="4085" x="1479550" y="2895600"/>
          <p14:tracePt t="4099" x="1435100" y="2901950"/>
          <p14:tracePt t="4120" x="1333500" y="2914650"/>
          <p14:tracePt t="4133" x="1289050" y="2933700"/>
          <p14:tracePt t="4153" x="1295400" y="2933700"/>
          <p14:tracePt t="4168" x="1327150" y="2933700"/>
          <p14:tracePt t="4182" x="1384300" y="2933700"/>
          <p14:tracePt t="4203" x="1524000" y="2933700"/>
          <p14:tracePt t="4217" x="1651000" y="2933700"/>
          <p14:tracePt t="4238" x="1752600" y="2927350"/>
          <p14:tracePt t="4251" x="1841500" y="2914650"/>
          <p14:tracePt t="4265" x="1911350" y="2914650"/>
          <p14:tracePt t="4286" x="1968500" y="2914650"/>
          <p14:tracePt t="4300" x="2051050" y="2914650"/>
          <p14:tracePt t="4314" x="2082800" y="2914650"/>
          <p14:tracePt t="4335" x="2159000" y="2914650"/>
          <p14:tracePt t="4349" x="2260600" y="2914650"/>
          <p14:tracePt t="4370" x="2400300" y="2914650"/>
          <p14:tracePt t="4384" x="2406650" y="2914650"/>
          <p14:tracePt t="4404" x="2425700" y="2914650"/>
          <p14:tracePt t="4418" x="2432050" y="2914650"/>
          <p14:tracePt t="4432" x="2438400" y="2914650"/>
          <p14:tracePt t="4556" x="2451100" y="2914650"/>
          <p14:tracePt t="4561" x="2463800" y="2914650"/>
          <p14:tracePt t="4586" x="2470150" y="2914650"/>
          <p14:tracePt t="4650" x="2476500" y="2914650"/>
          <p14:tracePt t="4754" x="2476500" y="2901950"/>
          <p14:tracePt t="4867" x="2457450" y="2901950"/>
          <p14:tracePt t="4874" x="2432050" y="2901950"/>
          <p14:tracePt t="4898" x="2349500" y="2901950"/>
          <p14:tracePt t="4904" x="2336800" y="2901950"/>
          <p14:tracePt t="4918" x="2317750" y="2901950"/>
          <p14:tracePt t="4932" x="2292350" y="2908300"/>
          <p14:tracePt t="4953" x="2286000" y="2908300"/>
          <p14:tracePt t="4993" x="2298700" y="2908300"/>
          <p14:tracePt t="5009" x="2317750" y="2908300"/>
          <p14:tracePt t="5017" x="2343150" y="2908300"/>
          <p14:tracePt t="5023" x="2368550" y="2908300"/>
          <p14:tracePt t="5036" x="2387600" y="2908300"/>
          <p14:tracePt t="5050" x="2419350" y="2908300"/>
          <p14:tracePt t="5071" x="2444750" y="2908300"/>
          <p14:tracePt t="5113" x="2438400" y="2908300"/>
          <p14:tracePt t="5130" x="2425700" y="2908300"/>
          <p14:tracePt t="5137" x="2406650" y="2908300"/>
          <p14:tracePt t="5143" x="2374900" y="2908300"/>
          <p14:tracePt t="5154" x="2349500" y="2908300"/>
          <p14:tracePt t="5168" x="2279650" y="2908300"/>
          <p14:tracePt t="5182" x="2254250" y="2914650"/>
          <p14:tracePt t="5203" x="2235200" y="2921000"/>
          <p14:tracePt t="5258" x="2235200" y="2927350"/>
          <p14:tracePt t="5273" x="2247900" y="2927350"/>
          <p14:tracePt t="5281" x="2273300" y="2927350"/>
          <p14:tracePt t="5283" x="2292350" y="2927350"/>
          <p14:tracePt t="5297" x="2305050" y="2927350"/>
          <p14:tracePt t="5305" x="2317750" y="2927350"/>
          <p14:tracePt t="5321" x="2343150" y="2927350"/>
          <p14:tracePt t="5498" x="2336800" y="2927350"/>
          <p14:tracePt t="5514" x="2330450" y="2927350"/>
          <p14:tracePt t="5780" x="2324100" y="2927350"/>
          <p14:tracePt t="5787" x="2317750" y="2927350"/>
          <p14:tracePt t="5803" x="2298700" y="2927350"/>
          <p14:tracePt t="5809" x="2292350" y="2933700"/>
          <p14:tracePt t="5821" x="2273300" y="2933700"/>
          <p14:tracePt t="5835" x="2247900" y="2940050"/>
          <p14:tracePt t="5849" x="2228850" y="2946400"/>
          <p14:tracePt t="5869" x="2120900" y="2971800"/>
          <p14:tracePt t="5883" x="2076450" y="2978150"/>
          <p14:tracePt t="5904" x="1955800" y="2997200"/>
          <p14:tracePt t="5919" x="1765300" y="3028950"/>
          <p14:tracePt t="5939" x="1174750" y="3086100"/>
          <p14:tracePt t="5953" x="819150" y="3162300"/>
          <p14:tracePt t="5967" x="685800" y="3187700"/>
          <p14:tracePt t="5988" x="501650" y="3225800"/>
          <p14:tracePt t="6002" x="495300" y="3232150"/>
          <p14:tracePt t="6023" x="482600" y="3232150"/>
          <p14:tracePt t="6036" x="488950" y="3238500"/>
          <p14:tracePt t="6053" x="488950" y="3244850"/>
          <p14:tracePt t="6071" x="501650" y="3257550"/>
          <p14:tracePt t="6089" x="501650" y="3263900"/>
          <p14:tracePt t="6106" x="533400" y="3270250"/>
          <p14:tracePt t="6119" x="546100" y="3270250"/>
          <p14:tracePt t="6133" x="584200" y="3270250"/>
          <p14:tracePt t="6154" x="622300" y="3270250"/>
          <p14:tracePt t="6168" x="635000" y="3270250"/>
          <p14:tracePt t="6189" x="673100" y="3270250"/>
          <p14:tracePt t="6203" x="704850" y="3270250"/>
          <p14:tracePt t="6217" x="717550" y="3270250"/>
          <p14:tracePt t="6238" x="781050" y="3270250"/>
          <p14:tracePt t="6252" x="838200" y="3263900"/>
          <p14:tracePt t="6272" x="908050" y="3238500"/>
          <p14:tracePt t="6286" x="939800" y="3238500"/>
          <p14:tracePt t="6300" x="977900" y="3225800"/>
          <p14:tracePt t="6321" x="1066800" y="3213100"/>
          <p14:tracePt t="6335" x="1085850" y="3206750"/>
          <p14:tracePt t="6356" x="1168400" y="3194050"/>
          <p14:tracePt t="6369" x="1257300" y="3194050"/>
          <p14:tracePt t="6383" x="1301750" y="3194050"/>
          <p14:tracePt t="6404" x="1403350" y="3194050"/>
          <p14:tracePt t="6418" x="1498600" y="3194050"/>
          <p14:tracePt t="6439" x="1600200" y="3194050"/>
          <p14:tracePt t="6453" x="1644650" y="3194050"/>
          <p14:tracePt t="6467" x="1727200" y="3194050"/>
          <p14:tracePt t="6488" x="1898650" y="3194050"/>
          <p14:tracePt t="6502" x="1955800" y="3194050"/>
          <p14:tracePt t="6522" x="2089150" y="3175000"/>
          <p14:tracePt t="6536" x="2146300" y="3175000"/>
          <p14:tracePt t="6550" x="2171700" y="3175000"/>
          <p14:tracePt t="6571" x="2247900" y="3175000"/>
          <p14:tracePt t="6585" x="2279650" y="3175000"/>
          <p14:tracePt t="6771" x="2286000" y="3175000"/>
          <p14:tracePt t="6906" x="2286000" y="3181350"/>
          <p14:tracePt t="6920" x="2292350" y="3187700"/>
          <p14:tracePt t="7074" x="2298700" y="3194050"/>
          <p14:tracePt t="7081" x="2311400" y="3200400"/>
          <p14:tracePt t="7098" x="2317750" y="3200400"/>
          <p14:tracePt t="7105" x="2330450" y="3200400"/>
          <p14:tracePt t="7119" x="2343150" y="3200400"/>
          <p14:tracePt t="7140" x="2393950" y="3206750"/>
          <p14:tracePt t="7154" x="2438400" y="3206750"/>
          <p14:tracePt t="7168" x="2451100" y="3206750"/>
          <p14:tracePt t="7189" x="2463800" y="3206750"/>
          <p14:tracePt t="7226" x="2451100" y="3206750"/>
          <p14:tracePt t="7240" x="2432050" y="3206750"/>
          <p14:tracePt t="7247" x="2413000" y="3206750"/>
          <p14:tracePt t="7253" x="2381250" y="3206750"/>
          <p14:tracePt t="7272" x="2349500" y="3219450"/>
          <p14:tracePt t="7286" x="2324100" y="3219450"/>
          <p14:tracePt t="7307" x="2311400" y="3219450"/>
          <p14:tracePt t="7338" x="2311400" y="3232150"/>
          <p14:tracePt t="7345" x="2317750" y="3232150"/>
          <p14:tracePt t="7370" x="2330450" y="3232150"/>
          <p14:tracePt t="7385" x="2336800" y="3232150"/>
          <p14:tracePt t="7394" x="2355850" y="3232150"/>
          <p14:tracePt t="7404" x="2355850" y="3244850"/>
          <p14:tracePt t="7418" x="2400300" y="3251200"/>
          <p14:tracePt t="7439" x="2413000" y="3251200"/>
          <p14:tracePt t="7453" x="2425700" y="3257550"/>
          <p14:tracePt t="7481" x="2438400" y="3263900"/>
          <p14:tracePt t="7505" x="2438400" y="3270250"/>
          <p14:tracePt t="7520" x="2438400" y="3276600"/>
          <p14:tracePt t="7527" x="2444750" y="3282950"/>
          <p14:tracePt t="7541" x="2451100" y="3282950"/>
          <p14:tracePt t="7557" x="2457450" y="3295650"/>
          <p14:tracePt t="7571" x="2457450" y="3308350"/>
          <p14:tracePt t="7585" x="2470150" y="3308350"/>
          <p14:tracePt t="7606" x="2266950" y="3302000"/>
          <p14:tracePt t="7924" x="2260600" y="3295650"/>
          <p14:tracePt t="7974" x="2266950" y="3295650"/>
          <p14:tracePt t="7984" x="2266950" y="3302000"/>
          <p14:tracePt t="7991" x="2273300" y="3302000"/>
          <p14:tracePt t="8008" x="2279650" y="3308350"/>
          <p14:tracePt t="8016" x="2286000" y="3314700"/>
          <p14:tracePt t="8034" x="2286000" y="3321050"/>
          <p14:tracePt t="8041" x="2279650" y="3327400"/>
          <p14:tracePt t="8057" x="2266950" y="3340100"/>
          <p14:tracePt t="8071" x="2254250" y="3352800"/>
          <p14:tracePt t="8085" x="2247900" y="3359150"/>
          <p14:tracePt t="8105" x="2228850" y="3371850"/>
          <p14:tracePt t="8119" x="2216150" y="3378200"/>
          <p14:tracePt t="8141" x="2190750" y="3378200"/>
          <p14:tracePt t="8154" x="2171700" y="3384550"/>
          <p14:tracePt t="8168" x="2108200" y="3403600"/>
          <p14:tracePt t="8189" x="2019300" y="3422650"/>
          <p14:tracePt t="8203" x="2006600" y="3435350"/>
          <p14:tracePt t="8224" x="1962150" y="3448050"/>
          <p14:tracePt t="8238" x="1911350" y="3467100"/>
          <p14:tracePt t="8251" x="1847850" y="3473450"/>
          <p14:tracePt t="8272" x="1784350" y="3486150"/>
          <p14:tracePt t="8286" x="1727200" y="3505200"/>
          <p14:tracePt t="8307" x="1638300" y="3536950"/>
          <p14:tracePt t="8321" x="1600200" y="3543300"/>
          <p14:tracePt t="8335" x="1562100" y="3549650"/>
          <p14:tracePt t="8355" x="1466850" y="3549650"/>
          <p14:tracePt t="8369" x="1384300" y="3568700"/>
          <p14:tracePt t="8390" x="1276350" y="3587750"/>
          <p14:tracePt t="8404" x="1155700" y="3619500"/>
          <p14:tracePt t="8418" x="1066800" y="3644900"/>
          <p14:tracePt t="8439" x="984250" y="3657600"/>
          <p14:tracePt t="8453" x="971550" y="3670300"/>
          <p14:tracePt t="8474" x="952500" y="3670300"/>
          <p14:tracePt t="8495" x="939800" y="3670300"/>
          <p14:tracePt t="8643" x="946150" y="3670300"/>
          <p14:tracePt t="8827" x="952500" y="3670300"/>
          <p14:tracePt t="8850" x="971550" y="3670300"/>
          <p14:tracePt t="8858" x="990600" y="3670300"/>
          <p14:tracePt t="8863" x="1003300" y="3663950"/>
          <p14:tracePt t="8897" x="1009650" y="3651250"/>
          <p14:tracePt t="8929" x="1009650" y="3644900"/>
          <p14:tracePt t="8935" x="1009650" y="3638550"/>
          <p14:tracePt t="8952" x="1022350" y="3638550"/>
          <p14:tracePt t="8957" x="1028700" y="3632200"/>
          <p14:tracePt t="8967" x="1035050" y="3632200"/>
          <p14:tracePt t="8975" x="1035050" y="3625850"/>
          <p14:tracePt t="8987" x="1047750" y="3625850"/>
          <p14:tracePt t="9008" x="1054100" y="3619500"/>
          <p14:tracePt t="9162" x="1073150" y="3613150"/>
          <p14:tracePt t="9194" x="1073150" y="3606800"/>
          <p14:tracePt t="9258" x="1098550" y="3606800"/>
          <p14:tracePt t="9265" x="1111250" y="3613150"/>
          <p14:tracePt t="9271" x="1117600" y="3613150"/>
          <p14:tracePt t="9295" x="1123950" y="3613150"/>
          <p14:tracePt t="9317" x="1123950" y="3606800"/>
          <p14:tracePt t="9328" x="1123950" y="3600450"/>
          <p14:tracePt t="9335" x="1123950" y="3594100"/>
          <p14:tracePt t="9341" x="1123950" y="3587750"/>
          <p14:tracePt t="9360" x="1123950" y="3575050"/>
          <p14:tracePt t="9369" x="1130300" y="3568700"/>
          <p14:tracePt t="9390" x="1130300" y="3562350"/>
          <p14:tracePt t="9404" x="1136650" y="3543300"/>
          <p14:tracePt t="9425" x="1143000" y="3543300"/>
          <p14:tracePt t="9458" x="1143000" y="3549650"/>
          <p14:tracePt t="9463" x="1143000" y="3556000"/>
          <p14:tracePt t="9474" x="1155700" y="3581400"/>
          <p14:tracePt t="9488" x="1162050" y="3594100"/>
          <p14:tracePt t="9509" x="1168400" y="3606800"/>
          <p14:tracePt t="9594" x="1174750" y="3606800"/>
          <p14:tracePt t="9602" x="1193800" y="3600450"/>
          <p14:tracePt t="9608" x="1225550" y="3594100"/>
          <p14:tracePt t="9617" x="1238250" y="3587750"/>
          <p14:tracePt t="9626" x="1257300" y="3587750"/>
          <p14:tracePt t="9641" x="1282700" y="3581400"/>
          <p14:tracePt t="9654" x="1365250" y="3562350"/>
          <p14:tracePt t="9675" x="1447800" y="3536950"/>
          <p14:tracePt t="9689" x="1454150" y="3536950"/>
          <p14:tracePt t="9722" x="1454150" y="3530600"/>
          <p14:tracePt t="9738" x="1447800" y="3530600"/>
          <p14:tracePt t="9745" x="1441450" y="3530600"/>
          <p14:tracePt t="9758" x="1416050" y="3530600"/>
          <p14:tracePt t="9772" x="1358900" y="3530600"/>
          <p14:tracePt t="9786" x="1320800" y="3530600"/>
          <p14:tracePt t="9807" x="1301750" y="3536950"/>
          <p14:tracePt t="9820" x="1295400" y="3536950"/>
          <p14:tracePt t="9842" x="1314450" y="3549650"/>
          <p14:tracePt t="9856" x="1333500" y="3549650"/>
          <p14:tracePt t="9876" x="1511300" y="3549650"/>
          <p14:tracePt t="9890" x="1644650" y="3536950"/>
          <p14:tracePt t="9904" x="1720850" y="3530600"/>
          <p14:tracePt t="9925" x="1936750" y="3492500"/>
          <p14:tracePt t="9939" x="2114550" y="3486150"/>
          <p14:tracePt t="9953" x="2159000" y="3486150"/>
          <p14:tracePt t="9974" x="2266950" y="3486150"/>
          <p14:tracePt t="9987" x="2393950" y="3486150"/>
          <p14:tracePt t="10008" x="2527300" y="3479800"/>
          <p14:tracePt t="10022" x="2647950" y="3473450"/>
          <p14:tracePt t="10036" x="2755900" y="3460750"/>
          <p14:tracePt t="10057" x="2768600" y="3460750"/>
          <p14:tracePt t="10096" x="2755900" y="3460750"/>
          <p14:tracePt t="10124" x="2730500" y="3467100"/>
          <p14:tracePt t="10131" x="2717800" y="3467100"/>
          <p14:tracePt t="10137" x="2686050" y="3479800"/>
          <p14:tracePt t="10145" x="2654300" y="3486150"/>
          <p14:tracePt t="10154" x="2609850" y="3498850"/>
          <p14:tracePt t="10175" x="2438400" y="3530600"/>
          <p14:tracePt t="10189" x="2362200" y="3543300"/>
          <p14:tracePt t="10210" x="2095500" y="3606800"/>
          <p14:tracePt t="10224" x="1905000" y="3638550"/>
          <p14:tracePt t="10238" x="1822450" y="3657600"/>
          <p14:tracePt t="10258" x="1631950" y="3695700"/>
          <p14:tracePt t="10272" x="1593850" y="3702050"/>
          <p14:tracePt t="10293" x="1536700" y="3714750"/>
          <p14:tracePt t="10307" x="1504950" y="3727450"/>
          <p14:tracePt t="10321" x="1473200" y="3727450"/>
          <p14:tracePt t="10342" x="1416050" y="3752850"/>
          <p14:tracePt t="10356" x="1339850" y="3771900"/>
          <p14:tracePt t="10376" x="1270000" y="3784600"/>
          <p14:tracePt t="10390" x="1231900" y="3790950"/>
          <p14:tracePt t="10404" x="1206500" y="3797300"/>
          <p14:tracePt t="10425" x="1181100" y="3810000"/>
          <p14:tracePt t="10439" x="1168400" y="3822700"/>
          <p14:tracePt t="10460" x="1149350" y="3822700"/>
          <p14:tracePt t="10473" x="1136650" y="3835400"/>
          <p14:tracePt t="10487" x="1130300" y="3835400"/>
          <p14:tracePt t="10579" x="1136650" y="3835400"/>
          <p14:tracePt t="10585" x="1149350" y="3835400"/>
          <p14:tracePt t="10602" x="1168400" y="3835400"/>
          <p14:tracePt t="10615" x="1181100" y="3835400"/>
          <p14:tracePt t="10623" x="1193800" y="3835400"/>
          <p14:tracePt t="10661" x="1206500" y="3835400"/>
          <p14:tracePt t="10680" x="1231900" y="3835400"/>
          <p14:tracePt t="10681" x="1263650" y="3835400"/>
          <p14:tracePt t="10695" x="1282700" y="3835400"/>
          <p14:tracePt t="10703" x="1295400" y="3835400"/>
          <p14:tracePt t="10709" x="1320800" y="3835400"/>
          <p14:tracePt t="10723" x="1358900" y="3835400"/>
          <p14:tracePt t="10737" x="1403350" y="3835400"/>
          <p14:tracePt t="10758" x="1441450" y="3835400"/>
          <p14:tracePt t="10818" x="1447800" y="3835400"/>
          <p14:tracePt t="10826" x="1466850" y="3835400"/>
          <p14:tracePt t="10842" x="1492250" y="3835400"/>
          <p14:tracePt t="10849" x="1504950" y="3835400"/>
          <p14:tracePt t="10855" x="1536700" y="3835400"/>
          <p14:tracePt t="10876" x="1587500" y="3822700"/>
          <p14:tracePt t="10890" x="1670050" y="3816350"/>
          <p14:tracePt t="10904" x="1746250" y="3816350"/>
          <p14:tracePt t="10926" x="1835150" y="3816350"/>
          <p14:tracePt t="10939" x="1930400" y="3816350"/>
          <p14:tracePt t="10960" x="2006600" y="3816350"/>
          <p14:tracePt t="10973" x="2101850" y="3816350"/>
          <p14:tracePt t="10987" x="2190750" y="3816350"/>
          <p14:tracePt t="11008" x="2203450" y="3816350"/>
          <p14:tracePt t="11226" x="2203450" y="3822700"/>
          <p14:tracePt t="11234" x="2197100" y="3829050"/>
          <p14:tracePt t="11249" x="2178050" y="3835400"/>
          <p14:tracePt t="11257" x="2146300" y="3848100"/>
          <p14:tracePt t="11263" x="2127250" y="3848100"/>
          <p14:tracePt t="11273" x="2101850" y="3848100"/>
          <p14:tracePt t="11293" x="2032000" y="3854450"/>
          <p14:tracePt t="11307" x="1879600" y="3867150"/>
          <p14:tracePt t="11321" x="1765300" y="3867150"/>
          <p14:tracePt t="11342" x="1397000" y="3898900"/>
          <p14:tracePt t="11355" x="1282700" y="3924300"/>
          <p14:tracePt t="11376" x="1231900" y="3930650"/>
          <p14:tracePt t="11390" x="1212850" y="3937000"/>
          <p14:tracePt t="11404" x="1206500" y="3937000"/>
          <p14:tracePt t="11425" x="1206500" y="3943350"/>
          <p14:tracePt t="11537" x="1200150" y="3943350"/>
          <p14:tracePt t="11562" x="1212850" y="3943350"/>
          <p14:tracePt t="11569" x="1219200" y="3943350"/>
          <p14:tracePt t="11576" x="1238250" y="3943350"/>
          <p14:tracePt t="11585" x="1250950" y="3943350"/>
          <p14:tracePt t="11593" x="1282700" y="3943350"/>
          <p14:tracePt t="11605" x="1314450" y="3943350"/>
          <p14:tracePt t="11626" x="1473200" y="3937000"/>
          <p14:tracePt t="11640" x="1536700" y="3930650"/>
          <p14:tracePt t="11661" x="1727200" y="3917950"/>
          <p14:tracePt t="11675" x="1841500" y="3911600"/>
          <p14:tracePt t="11689" x="1885950" y="3905250"/>
          <p14:tracePt t="11710" x="2000250" y="3892550"/>
          <p14:tracePt t="11724" x="2051050" y="3886200"/>
          <p14:tracePt t="11744" x="2114550" y="3886200"/>
          <p14:tracePt t="11759" x="2120900" y="3886200"/>
          <p14:tracePt t="11777" x="2120900" y="3879850"/>
          <p14:tracePt t="11793" x="2127250" y="3879850"/>
          <p14:tracePt t="11807" x="2101850" y="3879850"/>
          <p14:tracePt t="11828" x="2000250" y="3879850"/>
          <p14:tracePt t="11842" x="1936750" y="3879850"/>
          <p14:tracePt t="11855" x="1924050" y="3879850"/>
          <p14:tracePt t="11876" x="1898650" y="3873500"/>
          <p14:tracePt t="11897" x="1892300" y="3873500"/>
          <p14:tracePt t="11911" x="1892300" y="3854450"/>
          <p14:tracePt t="11925" x="1892300" y="3848100"/>
          <p14:tracePt t="11939" x="1892300" y="3841750"/>
          <p14:tracePt t="11960" x="1930400" y="3841750"/>
          <p14:tracePt t="11974" x="1968500" y="3841750"/>
          <p14:tracePt t="11994" x="2152650" y="3848100"/>
          <p14:tracePt t="12008" x="2279650" y="3854450"/>
          <p14:tracePt t="12022" x="2317750" y="3854450"/>
          <p14:tracePt t="12043" x="2432050" y="3854450"/>
          <p14:tracePt t="12057" x="2508250" y="3854450"/>
          <p14:tracePt t="12078" x="2609850" y="3854450"/>
          <p14:tracePt t="12092" x="2641600" y="3854450"/>
          <p14:tracePt t="12105" x="2667000" y="3835400"/>
          <p14:tracePt t="12126" x="2692400" y="3803650"/>
          <p14:tracePt t="12140" x="2692400" y="3746500"/>
          <p14:tracePt t="12161" x="2641600" y="3683000"/>
          <p14:tracePt t="12175" x="2533650" y="3632200"/>
          <p14:tracePt t="12189" x="2463800" y="3613150"/>
          <p14:tracePt t="12210" x="2178050" y="3587750"/>
          <p14:tracePt t="12224" x="1968500" y="3587750"/>
          <p14:tracePt t="12244" x="1847850" y="3619500"/>
          <p14:tracePt t="12258" x="1816100" y="3663950"/>
          <p14:tracePt t="12272" x="1816100" y="3702050"/>
          <p14:tracePt t="12293" x="1885950" y="3765550"/>
          <p14:tracePt t="12307" x="1943100" y="3797300"/>
          <p14:tracePt t="12328" x="2235200" y="3848100"/>
          <p14:tracePt t="12342" x="2444750" y="3854450"/>
          <p14:tracePt t="12355" x="2565400" y="3854450"/>
          <p14:tracePt t="12376" x="2813050" y="3841750"/>
          <p14:tracePt t="12390" x="2889250" y="3810000"/>
          <p14:tracePt t="12411" x="2895600" y="3778250"/>
          <p14:tracePt t="12425" x="2838450" y="3708400"/>
          <p14:tracePt t="12439" x="2819400" y="3689350"/>
          <p14:tracePt t="12459" x="2603500" y="3606800"/>
          <p14:tracePt t="12473" x="2349500" y="3581400"/>
          <p14:tracePt t="12494" x="2114550" y="3568700"/>
          <p14:tracePt t="12508" x="1962150" y="3568700"/>
          <p14:tracePt t="12522" x="1892300" y="3600450"/>
          <p14:tracePt t="12543" x="1879600" y="3613150"/>
          <p14:tracePt t="12557" x="1879600" y="3638550"/>
          <p14:tracePt t="12578" x="1924050" y="3676650"/>
          <p14:tracePt t="12592" x="1949450" y="3689350"/>
          <p14:tracePt t="12605" x="2006600" y="3708400"/>
          <p14:tracePt t="12626" x="2089150" y="3721100"/>
          <p14:tracePt t="12640" x="2139950" y="3727450"/>
          <p14:tracePt t="12661" x="2292350" y="3727450"/>
          <p14:tracePt t="12675" x="2317750" y="3727450"/>
          <p14:tracePt t="12689" x="2311400" y="3714750"/>
          <p14:tracePt t="12710" x="2273300" y="3695700"/>
          <p14:tracePt t="12723" x="2216150" y="3695700"/>
          <p14:tracePt t="12744" x="2082800" y="3695700"/>
          <p14:tracePt t="12758" x="2057400" y="3708400"/>
          <p14:tracePt t="12779" x="2038350" y="3714750"/>
          <p14:tracePt t="12793" x="2044700" y="3727450"/>
          <p14:tracePt t="12807" x="2057400" y="3740150"/>
          <p14:tracePt t="12828" x="2127250" y="3765550"/>
          <p14:tracePt t="12842" x="2178050" y="3778250"/>
          <p14:tracePt t="12862" x="2228850" y="3778250"/>
          <p14:tracePt t="12876" x="2273300" y="3778250"/>
          <p14:tracePt t="12890" x="2305050" y="3778250"/>
          <p14:tracePt t="12911" x="2317750" y="3778250"/>
          <p14:tracePt t="13026" x="2330450" y="3778250"/>
          <p14:tracePt t="13033" x="2330450" y="3790950"/>
          <p14:tracePt t="13036" x="2343150" y="3790950"/>
          <p14:tracePt t="13097" x="2349500" y="3790950"/>
          <p14:tracePt t="13105" x="2368550" y="3790950"/>
          <p14:tracePt t="13107" x="2387600" y="3790950"/>
          <p14:tracePt t="13121" x="2393950" y="3790950"/>
          <p14:tracePt t="13129" x="2400300" y="3790950"/>
          <p14:tracePt t="13140" x="2419350" y="3790950"/>
          <p14:tracePt t="13161" x="2457450" y="3784600"/>
          <p14:tracePt t="13175" x="2463800" y="3784600"/>
          <p14:tracePt t="13732" x="2470150" y="3784600"/>
          <p14:tracePt t="13802" x="2470150" y="3778250"/>
          <p14:tracePt t="24062" x="2133600" y="3956050"/>
          <p14:tracePt t="24074" x="1568450" y="4406900"/>
          <p14:tracePt t="24079" x="1549400" y="4419600"/>
          <p14:tracePt t="24211" x="1536700" y="4432300"/>
          <p14:tracePt t="24215" x="1511300" y="4438650"/>
          <p14:tracePt t="24237" x="1473200" y="4445000"/>
          <p14:tracePt t="24244" x="1441450" y="4451350"/>
          <p14:tracePt t="24251" x="1416050" y="4457700"/>
          <p14:tracePt t="24272" x="1320800" y="4483100"/>
          <p14:tracePt t="24286" x="1308100" y="4489450"/>
          <p14:tracePt t="24307" x="1289050" y="4489450"/>
          <p14:tracePt t="24320" x="1289050" y="4483100"/>
          <p14:tracePt t="24334" x="1289050" y="4457700"/>
          <p14:tracePt t="24355" x="1301750" y="4425950"/>
          <p14:tracePt t="24369" x="1314450" y="4413250"/>
          <p14:tracePt t="24390" x="1327150" y="4368800"/>
          <p14:tracePt t="24404" x="1339850" y="4356100"/>
          <p14:tracePt t="24418" x="1339850" y="4330700"/>
          <p14:tracePt t="24439" x="1339850" y="4298950"/>
          <p14:tracePt t="24452" x="1339850" y="4279900"/>
          <p14:tracePt t="24473" x="1339850" y="4248150"/>
          <p14:tracePt t="24487" x="1333500" y="4235450"/>
          <p14:tracePt t="24501" x="1327150" y="4229100"/>
          <p14:tracePt t="24522" x="1295400" y="4216400"/>
          <p14:tracePt t="24536" x="1270000" y="4203700"/>
          <p14:tracePt t="24557" x="1244600" y="4191000"/>
          <p14:tracePt t="24570" x="1219200" y="4191000"/>
          <p14:tracePt t="24584" x="1187450" y="4178300"/>
          <p14:tracePt t="24605" x="1174750" y="4178300"/>
          <p14:tracePt t="24619" x="1162050" y="4178300"/>
          <p14:tracePt t="24640" x="1136650" y="4171950"/>
          <p14:tracePt t="24688" x="1136650" y="4165600"/>
          <p14:tracePt t="24704" x="1149350" y="4165600"/>
          <p14:tracePt t="24713" x="1162050" y="4165600"/>
          <p14:tracePt t="24722" x="1174750" y="4165600"/>
          <p14:tracePt t="24727" x="1193800" y="4165600"/>
          <p14:tracePt t="24737" x="1206500" y="4165600"/>
          <p14:tracePt t="24751" x="1244600" y="4152900"/>
          <p14:tracePt t="24772" x="1308100" y="4152900"/>
          <p14:tracePt t="24786" x="1365250" y="4152900"/>
          <p14:tracePt t="24806" x="1447800" y="4146550"/>
          <p14:tracePt t="24821" x="1619250" y="4114800"/>
          <p14:tracePt t="24834" x="1657350" y="4095750"/>
          <p14:tracePt t="24855" x="1676400" y="4095750"/>
          <p14:tracePt t="24880" x="1670050" y="4095750"/>
          <p14:tracePt t="24890" x="1638300" y="4095750"/>
          <p14:tracePt t="24904" x="1612900" y="4095750"/>
          <p14:tracePt t="24917" x="1562100" y="4102100"/>
          <p14:tracePt t="24939" x="1492250" y="4121150"/>
          <p14:tracePt t="24952" x="1403350" y="4146550"/>
          <p14:tracePt t="24974" x="1320800" y="4165600"/>
          <p14:tracePt t="24987" x="1320800" y="4171950"/>
          <p14:tracePt t="25001" x="1320800" y="4178300"/>
          <p14:tracePt t="25022" x="1371600" y="4178300"/>
          <p14:tracePt t="25036" x="1416050" y="4178300"/>
          <p14:tracePt t="25056" x="1543050" y="4159250"/>
          <p14:tracePt t="25070" x="1574800" y="4152900"/>
          <p14:tracePt t="25084" x="1619250" y="4140200"/>
          <p14:tracePt t="27828" x="1460500" y="4400550"/>
          <p14:tracePt t="27862" x="1339850" y="4572000"/>
          <p14:tracePt t="27881" x="1327150" y="4578350"/>
          <p14:tracePt t="27883" x="1320800" y="4584700"/>
          <p14:tracePt t="27890" x="1308100" y="4591050"/>
          <p14:tracePt t="27896" x="1295400" y="4591050"/>
          <p14:tracePt t="27904" x="1282700" y="4597400"/>
          <p14:tracePt t="27925" x="1244600" y="4603750"/>
          <p14:tracePt t="27939" x="1219200" y="4616450"/>
          <p14:tracePt t="27960" x="1193800" y="4616450"/>
          <p14:tracePt t="28014" x="1193800" y="4610100"/>
          <p14:tracePt t="28032" x="1200150" y="4597400"/>
          <p14:tracePt t="28037" x="1212850" y="4578350"/>
          <p14:tracePt t="28047" x="1225550" y="4565650"/>
          <p14:tracePt t="28055" x="1231900" y="4552950"/>
          <p14:tracePt t="28057" x="1244600" y="4540250"/>
          <p14:tracePt t="28074" x="1244600" y="4527550"/>
          <p14:tracePt t="28091" x="1238250" y="4521200"/>
          <p14:tracePt t="28105" x="1225550" y="4508500"/>
          <p14:tracePt t="28126" x="1174750" y="4508500"/>
          <p14:tracePt t="28140" x="1098550" y="4508500"/>
          <p14:tracePt t="28154" x="984250" y="4508500"/>
          <p14:tracePt t="28175" x="908050" y="4508500"/>
          <p14:tracePt t="28188" x="825500" y="4521200"/>
          <p14:tracePt t="28209" x="800100" y="4527550"/>
          <p14:tracePt t="28240" x="806450" y="4527550"/>
          <p14:tracePt t="28247" x="819150" y="4527550"/>
          <p14:tracePt t="28258" x="844550" y="4521200"/>
          <p14:tracePt t="28272" x="914400" y="4514850"/>
          <p14:tracePt t="28292" x="958850" y="4508500"/>
          <p14:tracePt t="28306" x="1009650" y="4489450"/>
          <p14:tracePt t="28320" x="1098550" y="4483100"/>
          <p14:tracePt t="28341" x="1187450" y="4464050"/>
          <p14:tracePt t="28355" x="1231900" y="4457700"/>
          <p14:tracePt t="28391" x="1225550" y="4457700"/>
          <p14:tracePt t="28397" x="1200150" y="4464050"/>
          <p14:tracePt t="28408" x="1181100" y="4470400"/>
          <p14:tracePt t="28425" x="1104900" y="4483100"/>
          <p14:tracePt t="28438" x="1060450" y="4495800"/>
          <p14:tracePt t="28460" x="1035050" y="4508500"/>
          <p14:tracePt t="28504" x="1047750" y="4508500"/>
          <p14:tracePt t="28512" x="1066800" y="4508500"/>
          <p14:tracePt t="28517" x="1098550" y="4502150"/>
          <p14:tracePt t="28527" x="1111250" y="4502150"/>
          <p14:tracePt t="28543" x="1181100" y="4489450"/>
          <p14:tracePt t="28557" x="1206500" y="4476750"/>
          <p14:tracePt t="28577" x="1276350" y="4470400"/>
          <p14:tracePt t="28591" x="1289050" y="4470400"/>
          <p14:tracePt t="30446" x="1289050" y="4451350"/>
          <p14:tracePt t="30461" x="1289050" y="4432300"/>
          <p14:tracePt t="30466" x="1289050" y="4406900"/>
          <p14:tracePt t="30473" x="1289050" y="4381500"/>
          <p14:tracePt t="30800" x="1289050" y="4413250"/>
          <p14:tracePt t="30802" x="1289050" y="4470400"/>
          <p14:tracePt t="30820" x="1289050" y="4610100"/>
          <p14:tracePt t="30827" x="1289050" y="4686300"/>
          <p14:tracePt t="30841" x="1289050" y="4826000"/>
          <p14:tracePt t="30862" x="1289050" y="5010150"/>
          <p14:tracePt t="30876" x="1289050" y="5060950"/>
          <p14:tracePt t="30890" x="1282700" y="5124450"/>
          <p14:tracePt t="30910" x="1244600" y="5175250"/>
          <p14:tracePt t="30925" x="1231900" y="5200650"/>
          <p14:tracePt t="30945" x="1123950" y="5257800"/>
          <p14:tracePt t="30959" x="1003300" y="5289550"/>
          <p14:tracePt t="30973" x="927100" y="5308600"/>
          <p14:tracePt t="30994" x="654050" y="5334000"/>
          <p14:tracePt t="31008" x="482600" y="5334000"/>
          <p14:tracePt t="31029" x="336550" y="5334000"/>
          <p14:tracePt t="31042" x="203200" y="5334000"/>
          <p14:tracePt t="31056" x="57150" y="533400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811B6D-F190-C69E-E077-2CA1AC9648E4}"/>
              </a:ext>
            </a:extLst>
          </p:cNvPr>
          <p:cNvPicPr>
            <a:picLocks noChangeAspect="1"/>
          </p:cNvPicPr>
          <p:nvPr/>
        </p:nvPicPr>
        <p:blipFill>
          <a:blip r:embed="rId4"/>
          <a:stretch>
            <a:fillRect/>
          </a:stretch>
        </p:blipFill>
        <p:spPr>
          <a:xfrm>
            <a:off x="228600" y="2062162"/>
            <a:ext cx="8686800" cy="2733675"/>
          </a:xfrm>
          <a:prstGeom prst="rect">
            <a:avLst/>
          </a:prstGeom>
        </p:spPr>
      </p:pic>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Compound Keys</a:t>
            </a:r>
            <a:endParaRPr lang="en-US" sz="3304" dirty="0">
              <a:solidFill>
                <a:srgbClr val="000000"/>
              </a:solidFill>
              <a:latin typeface="Calibri (MS) Light"/>
            </a:endParaRPr>
          </a:p>
        </p:txBody>
      </p:sp>
      <p:sp>
        <p:nvSpPr>
          <p:cNvPr id="5" name="Oval 4">
            <a:extLst>
              <a:ext uri="{FF2B5EF4-FFF2-40B4-BE49-F238E27FC236}">
                <a16:creationId xmlns:a16="http://schemas.microsoft.com/office/drawing/2014/main" id="{776EEEEF-1F39-E287-ADC6-76E08E7D5180}"/>
              </a:ext>
            </a:extLst>
          </p:cNvPr>
          <p:cNvSpPr/>
          <p:nvPr/>
        </p:nvSpPr>
        <p:spPr>
          <a:xfrm>
            <a:off x="228600" y="3142668"/>
            <a:ext cx="1409700" cy="81973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2FD336A4-F459-A8F4-9338-EC5F5A7BC47B}"/>
              </a:ext>
            </a:extLst>
          </p:cNvPr>
          <p:cNvSpPr/>
          <p:nvPr/>
        </p:nvSpPr>
        <p:spPr>
          <a:xfrm>
            <a:off x="6553200" y="4318618"/>
            <a:ext cx="1066800" cy="47721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Audio 7">
            <a:hlinkClick r:id="" action="ppaction://media"/>
            <a:extLst>
              <a:ext uri="{FF2B5EF4-FFF2-40B4-BE49-F238E27FC236}">
                <a16:creationId xmlns:a16="http://schemas.microsoft.com/office/drawing/2014/main" id="{F555CD95-20E6-00B8-DADD-E7E7AA03A4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382803342"/>
      </p:ext>
    </p:extLst>
  </p:cSld>
  <p:clrMapOvr>
    <a:masterClrMapping/>
  </p:clrMapOvr>
  <mc:AlternateContent xmlns:mc="http://schemas.openxmlformats.org/markup-compatibility/2006">
    <mc:Choice xmlns:p14="http://schemas.microsoft.com/office/powerpoint/2010/main" Requires="p14">
      <p:transition spd="slow" p14:dur="2000" advTm="50814"/>
    </mc:Choice>
    <mc:Fallback>
      <p:transition spd="slow" advTm="50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7159" x="679450" y="5187950"/>
          <p14:tracePt t="37166" x="1117600" y="5295900"/>
          <p14:tracePt t="37179" x="1562100" y="5378450"/>
          <p14:tracePt t="37193" x="2457450" y="5429250"/>
          <p14:tracePt t="37207" x="3365500" y="5327650"/>
          <p14:tracePt t="37228" x="4152900" y="5130800"/>
          <p14:tracePt t="37242" x="4730750" y="4914900"/>
          <p14:tracePt t="37262" x="5143500" y="4654550"/>
          <p14:tracePt t="37277" x="5175250" y="4603750"/>
          <p14:tracePt t="37290" x="5143500" y="4559300"/>
          <p14:tracePt t="37311" x="4972050" y="4514850"/>
          <p14:tracePt t="37325" x="4648200" y="4489450"/>
          <p14:tracePt t="37346" x="4216400" y="4489450"/>
          <p14:tracePt t="37360" x="3733800" y="4476750"/>
          <p14:tracePt t="37374" x="3486150" y="4464050"/>
          <p14:tracePt t="37395" x="2813050" y="4470400"/>
          <p14:tracePt t="37408" x="2444750" y="4489450"/>
          <p14:tracePt t="37429" x="2178050" y="4489450"/>
          <p14:tracePt t="37443" x="2114550" y="4495800"/>
          <p14:tracePt t="37457" x="2038350" y="4495800"/>
          <p14:tracePt t="37478" x="2000250" y="4476750"/>
          <p14:tracePt t="37492" x="2000250" y="4470400"/>
          <p14:tracePt t="37513" x="1962150" y="4425950"/>
          <p14:tracePt t="37526" x="1936750" y="4394200"/>
          <p14:tracePt t="37547" x="1879600" y="4318000"/>
          <p14:tracePt t="37561" x="1835150" y="4267200"/>
          <p14:tracePt t="37575" x="1733550" y="4108450"/>
          <p14:tracePt t="37596" x="1549400" y="3892550"/>
          <p14:tracePt t="37610" x="1327150" y="3695700"/>
          <p14:tracePt t="37631" x="1073150" y="3543300"/>
          <p14:tracePt t="37644" x="838200" y="3460750"/>
          <p14:tracePt t="37658" x="685800" y="3422650"/>
          <p14:tracePt t="37679" x="539750" y="3422650"/>
          <p14:tracePt t="37693" x="514350" y="3422650"/>
          <p14:tracePt t="37707" x="514350" y="3429000"/>
          <p14:tracePt t="37728" x="514350" y="3441700"/>
          <p14:tracePt t="37742" x="533400" y="3454400"/>
          <p14:tracePt t="37763" x="571500" y="3454400"/>
          <p14:tracePt t="37783" x="584200" y="3467100"/>
          <p14:tracePt t="37797" x="590550" y="3467100"/>
          <p14:tracePt t="37812" x="603250" y="3460750"/>
          <p14:tracePt t="37825" x="615950" y="3454400"/>
          <p14:tracePt t="37846" x="615950" y="3441700"/>
          <p14:tracePt t="37860" x="615950" y="3435350"/>
          <p14:tracePt t="37944" x="641350" y="3435350"/>
          <p14:tracePt t="37951" x="660400" y="3435350"/>
          <p14:tracePt t="37957" x="685800" y="3435350"/>
          <p14:tracePt t="37968" x="698500" y="3435350"/>
          <p14:tracePt t="37978" x="730250" y="3435350"/>
          <p14:tracePt t="37992" x="812800" y="3435350"/>
          <p14:tracePt t="38013" x="889000" y="3435350"/>
          <p14:tracePt t="38027" x="984250" y="3435350"/>
          <p14:tracePt t="38048" x="1054100" y="3435350"/>
          <p14:tracePt t="38061" x="1060450" y="3435350"/>
          <p14:tracePt t="38075" x="1060450" y="3441700"/>
          <p14:tracePt t="38096" x="1028700" y="3454400"/>
          <p14:tracePt t="38110" x="1003300" y="3467100"/>
          <p14:tracePt t="38131" x="984250" y="3473450"/>
          <p14:tracePt t="38149" x="990600" y="3473450"/>
          <p14:tracePt t="38159" x="1009650" y="3473450"/>
          <p14:tracePt t="38179" x="1066800" y="3473450"/>
          <p14:tracePt t="38193" x="1149350" y="3473450"/>
          <p14:tracePt t="38215" x="1174750" y="3473450"/>
          <p14:tracePt t="38228" x="1219200" y="3473450"/>
          <p14:tracePt t="38241" x="1225550" y="3473450"/>
          <p14:tracePt t="38263" x="1219200" y="3473450"/>
          <p14:tracePt t="38277" x="1206500" y="3486150"/>
          <p14:tracePt t="38297" x="1162050" y="3486150"/>
          <p14:tracePt t="38506" x="1149350" y="3486150"/>
          <p14:tracePt t="38517" x="1130300" y="3505200"/>
          <p14:tracePt t="38526" x="1085850" y="3517900"/>
          <p14:tracePt t="38533" x="1041400" y="3530600"/>
          <p14:tracePt t="38547" x="1003300" y="3549650"/>
          <p14:tracePt t="38561" x="971550" y="3562350"/>
          <p14:tracePt t="38575" x="933450" y="3575050"/>
          <p14:tracePt t="38596" x="901700" y="3594100"/>
          <p14:tracePt t="38610" x="876300" y="3619500"/>
          <p14:tracePt t="38631" x="838200" y="3651250"/>
          <p14:tracePt t="38645" x="825500" y="3651250"/>
          <p14:tracePt t="38658" x="806450" y="3676650"/>
          <p14:tracePt t="38679" x="781050" y="3695700"/>
          <p14:tracePt t="38693" x="774700" y="3714750"/>
          <p14:tracePt t="38714" x="762000" y="3721100"/>
          <p14:tracePt t="38728" x="755650" y="3733800"/>
          <p14:tracePt t="38742" x="723900" y="3733800"/>
          <p14:tracePt t="38763" x="711200" y="3740150"/>
          <p14:tracePt t="38777" x="711200" y="3752850"/>
          <p14:tracePt t="38797" x="711200" y="3759200"/>
          <p14:tracePt t="38811" x="711200" y="3765550"/>
          <p14:tracePt t="38825" x="711200" y="3771900"/>
          <p14:tracePt t="38846" x="723900" y="3784600"/>
          <p14:tracePt t="38860" x="723900" y="3790950"/>
          <p14:tracePt t="38881" x="742950" y="3810000"/>
          <p14:tracePt t="38895" x="742950" y="3822700"/>
          <p14:tracePt t="38908" x="755650" y="3822700"/>
          <p14:tracePt t="38929" x="787400" y="3835400"/>
          <p14:tracePt t="38943" x="819150" y="3835400"/>
          <p14:tracePt t="38964" x="850900" y="3835400"/>
          <p14:tracePt t="38978" x="895350" y="3835400"/>
          <p14:tracePt t="38992" x="933450" y="3835400"/>
          <p14:tracePt t="39013" x="958850" y="3835400"/>
          <p14:tracePt t="39026" x="977900" y="3835400"/>
          <p14:tracePt t="39071" x="971550" y="3835400"/>
          <p14:tracePt t="39077" x="958850" y="3835400"/>
          <p14:tracePt t="39079" x="920750" y="3835400"/>
          <p14:tracePt t="39096" x="889000" y="3835400"/>
          <p14:tracePt t="39110" x="857250" y="3848100"/>
          <p14:tracePt t="39131" x="844550" y="3848100"/>
          <p14:tracePt t="39168" x="850900" y="3848100"/>
          <p14:tracePt t="39175" x="863600" y="3848100"/>
          <p14:tracePt t="39182" x="876300" y="3848100"/>
          <p14:tracePt t="39193" x="889000" y="3848100"/>
          <p14:tracePt t="39214" x="920750" y="3841750"/>
          <p14:tracePt t="39228" x="933450" y="3841750"/>
          <p14:tracePt t="39249" x="939800" y="3841750"/>
          <p14:tracePt t="39847" x="939800" y="3829050"/>
          <p14:tracePt t="39855" x="927100" y="3829050"/>
          <p14:tracePt t="39867" x="914400" y="3829050"/>
          <p14:tracePt t="39874" x="882650" y="3829050"/>
          <p14:tracePt t="39880" x="869950" y="3829050"/>
          <p14:tracePt t="39895" x="831850" y="3829050"/>
          <p14:tracePt t="39915" x="787400" y="3829050"/>
          <p14:tracePt t="39929" x="774700" y="3829050"/>
          <p14:tracePt t="39943" x="736600" y="3816350"/>
          <p14:tracePt t="39964" x="711200" y="3810000"/>
          <p14:tracePt t="39978" x="666750" y="3797300"/>
          <p14:tracePt t="39999" x="622300" y="3771900"/>
          <p14:tracePt t="40013" x="609600" y="3771900"/>
          <p14:tracePt t="40027" x="584200" y="3740150"/>
          <p14:tracePt t="40047" x="520700" y="3683000"/>
          <p14:tracePt t="40062" x="514350" y="3657600"/>
          <p14:tracePt t="40082" x="508000" y="3644900"/>
          <p14:tracePt t="40096" x="501650" y="3625850"/>
          <p14:tracePt t="40110" x="488950" y="3619500"/>
          <p14:tracePt t="40131" x="488950" y="3606800"/>
          <p14:tracePt t="40145" x="476250" y="3594100"/>
          <p14:tracePt t="40165" x="476250" y="3581400"/>
          <p14:tracePt t="40179" x="469900" y="3568700"/>
          <p14:tracePt t="40193" x="469900" y="3562350"/>
          <p14:tracePt t="40214" x="463550" y="3556000"/>
          <p14:tracePt t="40228" x="457200" y="3549650"/>
          <p14:tracePt t="40249" x="457200" y="3543300"/>
          <p14:tracePt t="40263" x="450850" y="3536950"/>
          <p14:tracePt t="40276" x="450850" y="3524250"/>
          <p14:tracePt t="40298" x="438150" y="3505200"/>
          <p14:tracePt t="40311" x="438150" y="3498850"/>
          <p14:tracePt t="40332" x="425450" y="3492500"/>
          <p14:tracePt t="40347" x="412750" y="3486150"/>
          <p14:tracePt t="40367" x="406400" y="3479800"/>
          <p14:tracePt t="40381" x="406400" y="3473450"/>
          <p14:tracePt t="40407" x="406400" y="3467100"/>
          <p14:tracePt t="40520" x="400050" y="3467100"/>
          <p14:tracePt t="40568" x="400050" y="3473450"/>
          <p14:tracePt t="40576" x="400050" y="3479800"/>
          <p14:tracePt t="40581" x="400050" y="3486150"/>
          <p14:tracePt t="40591" x="400050" y="3492500"/>
          <p14:tracePt t="40605" x="400050" y="3505200"/>
          <p14:tracePt t="40617" x="400050" y="3517900"/>
          <p14:tracePt t="40631" x="387350" y="3530600"/>
          <p14:tracePt t="40644" x="387350" y="3543300"/>
          <p14:tracePt t="40665" x="381000" y="3568700"/>
          <p14:tracePt t="40679" x="381000" y="3581400"/>
          <p14:tracePt t="40700" x="387350" y="3587750"/>
          <p14:tracePt t="40717" x="387350" y="3600450"/>
          <p14:tracePt t="40783" x="387350" y="3594100"/>
          <p14:tracePt t="40789" x="387350" y="3581400"/>
          <p14:tracePt t="40808" x="393700" y="3568700"/>
          <p14:tracePt t="40815" x="393700" y="3549650"/>
          <p14:tracePt t="40821" x="393700" y="3524250"/>
          <p14:tracePt t="40832" x="393700" y="3505200"/>
          <p14:tracePt t="40846" x="393700" y="3460750"/>
          <p14:tracePt t="40867" x="393700" y="3422650"/>
          <p14:tracePt t="40880" x="393700" y="3409950"/>
          <p14:tracePt t="40894" x="393700" y="3397250"/>
          <p14:tracePt t="40960" x="387350" y="3397250"/>
          <p14:tracePt t="40983" x="387350" y="3403600"/>
          <p14:tracePt t="40989" x="387350" y="3416300"/>
          <p14:tracePt t="40996" x="387350" y="3435350"/>
          <p14:tracePt t="41001" x="387350" y="3448050"/>
          <p14:tracePt t="41013" x="387350" y="3460750"/>
          <p14:tracePt t="41033" x="393700" y="3524250"/>
          <p14:tracePt t="41047" x="393700" y="3581400"/>
          <p14:tracePt t="41061" x="400050" y="3625850"/>
          <p14:tracePt t="41082" x="393700" y="3683000"/>
          <p14:tracePt t="41096" x="387350" y="3695700"/>
          <p14:tracePt t="41117" x="381000" y="3727450"/>
          <p14:tracePt t="41131" x="374650" y="3740150"/>
          <p14:tracePt t="41144" x="374650" y="3746500"/>
          <p14:tracePt t="41165" x="368300" y="3746500"/>
          <p14:tracePt t="41236" x="368300" y="3740150"/>
          <p14:tracePt t="41246" x="381000" y="3727450"/>
          <p14:tracePt t="41251" x="387350" y="3708400"/>
          <p14:tracePt t="41261" x="400050" y="3695700"/>
          <p14:tracePt t="41269" x="406400" y="3683000"/>
          <p14:tracePt t="41283" x="419100" y="3651250"/>
          <p14:tracePt t="41297" x="419100" y="3587750"/>
          <p14:tracePt t="41311" x="419100" y="3562350"/>
          <p14:tracePt t="41332" x="419100" y="3492500"/>
          <p14:tracePt t="41346" x="431800" y="3429000"/>
          <p14:tracePt t="41367" x="425450" y="3359150"/>
          <p14:tracePt t="41394" x="425450" y="3352800"/>
          <p14:tracePt t="41456" x="419100" y="3352800"/>
          <p14:tracePt t="41463" x="412750" y="3352800"/>
          <p14:tracePt t="41469" x="412750" y="3359150"/>
          <p14:tracePt t="41477" x="406400" y="3378200"/>
          <p14:tracePt t="41485" x="406400" y="3384550"/>
          <p14:tracePt t="41499" x="406400" y="3403600"/>
          <p14:tracePt t="41513" x="400050" y="3429000"/>
          <p14:tracePt t="41534" x="400050" y="3479800"/>
          <p14:tracePt t="41547" x="400050" y="3498850"/>
          <p14:tracePt t="41561" x="400050" y="3511550"/>
          <p14:tracePt t="41582" x="400050" y="3524250"/>
          <p14:tracePt t="41597" x="406400" y="3530600"/>
          <p14:tracePt t="41726" x="412750" y="3530600"/>
          <p14:tracePt t="41731" x="419100" y="3530600"/>
          <p14:tracePt t="41741" x="425450" y="3530600"/>
          <p14:tracePt t="41749" x="438150" y="3530600"/>
          <p14:tracePt t="41765" x="444500" y="3530600"/>
          <p14:tracePt t="41783" x="463550" y="3530600"/>
          <p14:tracePt t="41799" x="482600" y="3530600"/>
          <p14:tracePt t="41818" x="495300" y="3543300"/>
          <p14:tracePt t="41832" x="501650" y="3556000"/>
          <p14:tracePt t="41863" x="501650" y="3562350"/>
          <p14:tracePt t="41872" x="501650" y="3581400"/>
          <p14:tracePt t="41880" x="508000" y="3581400"/>
          <p14:tracePt t="41902" x="508000" y="3594100"/>
          <p14:tracePt t="41915" x="508000" y="3600450"/>
          <p14:tracePt t="41929" x="508000" y="3625850"/>
          <p14:tracePt t="41950" x="501650" y="3651250"/>
          <p14:tracePt t="41964" x="501650" y="3663950"/>
          <p14:tracePt t="41985" x="501650" y="3676650"/>
          <p14:tracePt t="42087" x="501650" y="3670300"/>
          <p14:tracePt t="42094" x="501650" y="3651250"/>
          <p14:tracePt t="42101" x="501650" y="3638550"/>
          <p14:tracePt t="42110" x="501650" y="3625850"/>
          <p14:tracePt t="42116" x="495300" y="3613150"/>
          <p14:tracePt t="42131" x="495300" y="3587750"/>
          <p14:tracePt t="42151" x="476250" y="3524250"/>
          <p14:tracePt t="42165" x="469900" y="3498850"/>
          <p14:tracePt t="42179" x="463550" y="3479800"/>
          <p14:tracePt t="42200" x="450850" y="3441700"/>
          <p14:tracePt t="42214" x="450850" y="3429000"/>
          <p14:tracePt t="42304" x="450850" y="3435350"/>
          <p14:tracePt t="42328" x="450850" y="3448050"/>
          <p14:tracePt t="42333" x="457200" y="3448050"/>
          <p14:tracePt t="42343" x="450850" y="3454400"/>
          <p14:tracePt t="42353" x="450850" y="3460750"/>
          <p14:tracePt t="42367" x="450850" y="3467100"/>
          <p14:tracePt t="42391" x="450850" y="3473450"/>
          <p14:tracePt t="42401" x="450850" y="3479800"/>
          <p14:tracePt t="42440" x="450850" y="3492500"/>
          <p14:tracePt t="42454" x="450850" y="3505200"/>
          <p14:tracePt t="42471" x="450850" y="3517900"/>
          <p14:tracePt t="42477" x="450850" y="3530600"/>
          <p14:tracePt t="42487" x="438150" y="3543300"/>
          <p14:tracePt t="42499" x="438150" y="3556000"/>
          <p14:tracePt t="42534" x="438150" y="3575050"/>
          <p14:tracePt t="42560" x="438150" y="3587750"/>
          <p14:tracePt t="42568" x="438150" y="3600450"/>
          <p14:tracePt t="42583" x="438150" y="3606800"/>
          <p14:tracePt t="42597" x="438150" y="3625850"/>
          <p14:tracePt t="42617" x="438150" y="3638550"/>
          <p14:tracePt t="42639" x="438150" y="3644900"/>
          <p14:tracePt t="42651" x="438150" y="3651250"/>
          <p14:tracePt t="42665" x="438150" y="3657600"/>
          <p14:tracePt t="43248" x="444500" y="3632200"/>
          <p14:tracePt t="43249" x="476250" y="3613150"/>
          <p14:tracePt t="43269" x="603250" y="3549650"/>
          <p14:tracePt t="43276" x="654050" y="3511550"/>
          <p14:tracePt t="43287" x="736600" y="3460750"/>
          <p14:tracePt t="43297" x="876300" y="3384550"/>
          <p14:tracePt t="43318" x="1212850" y="3194050"/>
          <p14:tracePt t="43332" x="1517650" y="2997200"/>
          <p14:tracePt t="43353" x="1917700" y="2724150"/>
          <p14:tracePt t="43367" x="2108200" y="2590800"/>
          <p14:tracePt t="43380" x="2184400" y="2540000"/>
          <p14:tracePt t="43401" x="2362200" y="2413000"/>
          <p14:tracePt t="43415" x="2451100" y="2343150"/>
          <p14:tracePt t="43436" x="2495550" y="2305050"/>
          <p14:tracePt t="43450" x="2501900" y="2273300"/>
          <p14:tracePt t="43464" x="2501900" y="2254250"/>
          <p14:tracePt t="43485" x="2489200" y="2247900"/>
          <p14:tracePt t="43499" x="2451100" y="2247900"/>
          <p14:tracePt t="43520" x="2349500" y="2241550"/>
          <p14:tracePt t="43533" x="2336800" y="2241550"/>
          <p14:tracePt t="43547" x="2330450" y="2241550"/>
          <p14:tracePt t="43574" x="2362200" y="2222500"/>
          <p14:tracePt t="43582" x="2393950" y="2203450"/>
          <p14:tracePt t="43603" x="2457450" y="2171700"/>
          <p14:tracePt t="43617" x="2495550" y="2152650"/>
          <p14:tracePt t="43631" x="2508250" y="2146300"/>
          <p14:tracePt t="43651" x="2508250" y="2139950"/>
          <p14:tracePt t="43665" x="2489200" y="2139950"/>
          <p14:tracePt t="43686" x="2425700" y="2146300"/>
          <p14:tracePt t="43700" x="2387600" y="2159000"/>
          <p14:tracePt t="43714" x="2330450" y="2171700"/>
          <p14:tracePt t="43735" x="2241550" y="2184400"/>
          <p14:tracePt t="43749" x="2203450" y="2197100"/>
          <p14:tracePt t="43769" x="2139950" y="2216150"/>
          <p14:tracePt t="43944" x="2127250" y="2216150"/>
          <p14:tracePt t="43960" x="2114550" y="2216150"/>
          <p14:tracePt t="44038" x="2114550" y="2228850"/>
          <p14:tracePt t="44054" x="2114550" y="2241550"/>
          <p14:tracePt t="44067" x="2114550" y="2254250"/>
          <p14:tracePt t="44078" x="2101850" y="2266950"/>
          <p14:tracePt t="44091" x="2101850" y="2279650"/>
          <p14:tracePt t="44101" x="2089150" y="2292350"/>
          <p14:tracePt t="44109" x="2089150" y="2305050"/>
          <p14:tracePt t="44116" x="2076450" y="2317750"/>
          <p14:tracePt t="44131" x="2044700" y="2343150"/>
          <p14:tracePt t="44151" x="1974850" y="2413000"/>
          <p14:tracePt t="44166" x="1898650" y="2463800"/>
          <p14:tracePt t="44186" x="1797050" y="2552700"/>
          <p14:tracePt t="44200" x="1784350" y="2565400"/>
          <p14:tracePt t="44214" x="1689100" y="2628900"/>
          <p14:tracePt t="44235" x="1543050" y="2711450"/>
          <p14:tracePt t="44249" x="1390650" y="2781300"/>
          <p14:tracePt t="44269" x="1257300" y="2863850"/>
          <p14:tracePt t="44283" x="1073150" y="2908300"/>
          <p14:tracePt t="44297" x="952500" y="2952750"/>
          <p14:tracePt t="44318" x="857250" y="3022600"/>
          <p14:tracePt t="44332" x="806450" y="3054350"/>
          <p14:tracePt t="44352" x="774700" y="3073400"/>
          <p14:tracePt t="44367" x="742950" y="3086100"/>
          <p14:tracePt t="44381" x="730250" y="3111500"/>
          <p14:tracePt t="44401" x="698500" y="3136900"/>
          <p14:tracePt t="44415" x="679450" y="3136900"/>
          <p14:tracePt t="44436" x="615950" y="3149600"/>
          <p14:tracePt t="44450" x="584200" y="3155950"/>
          <p14:tracePt t="44464" x="546100" y="3175000"/>
          <p14:tracePt t="44485" x="482600" y="3187700"/>
          <p14:tracePt t="44499" x="482600" y="3194050"/>
          <p14:tracePt t="44519" x="463550" y="3213100"/>
          <p14:tracePt t="44534" x="463550" y="3238500"/>
          <p14:tracePt t="44548" x="457200" y="3282950"/>
          <p14:tracePt t="44568" x="476250" y="3346450"/>
          <p14:tracePt t="44582" x="495300" y="3378200"/>
          <p14:tracePt t="44603" x="495300" y="3422650"/>
          <p14:tracePt t="44617" x="488950" y="3467100"/>
          <p14:tracePt t="44631" x="469900" y="3517900"/>
          <p14:tracePt t="44651" x="469900" y="3549650"/>
          <p14:tracePt t="44665" x="457200" y="3575050"/>
          <p14:tracePt t="44686" x="457200" y="3587750"/>
          <p14:tracePt t="44700" x="457200" y="3600450"/>
          <p14:tracePt t="44715" x="457200" y="3606800"/>
          <p14:tracePt t="44735" x="457200" y="3613150"/>
          <p14:tracePt t="44749" x="457200" y="3619500"/>
          <p14:tracePt t="44770" x="444500" y="3644900"/>
          <p14:tracePt t="44783" x="444500" y="3663950"/>
          <p14:tracePt t="44804" x="431800" y="3676650"/>
          <p14:tracePt t="44818" x="419100" y="3695700"/>
          <p14:tracePt t="44832" x="419100" y="3721100"/>
          <p14:tracePt t="44853" x="419100" y="3746500"/>
          <p14:tracePt t="44866" x="419100" y="3771900"/>
          <p14:tracePt t="44888" x="431800" y="3797300"/>
          <p14:tracePt t="44975" x="431800" y="3790950"/>
          <p14:tracePt t="44990" x="431800" y="3759200"/>
          <p14:tracePt t="44997" x="431800" y="3740150"/>
          <p14:tracePt t="45003" x="431800" y="3708400"/>
          <p14:tracePt t="45014" x="438150" y="3663950"/>
          <p14:tracePt t="45021" x="444500" y="3625850"/>
          <p14:tracePt t="45034" x="457200" y="3587750"/>
          <p14:tracePt t="45055" x="508000" y="3460750"/>
          <p14:tracePt t="45068" x="527050" y="3416300"/>
          <p14:tracePt t="45082" x="546100" y="3327400"/>
          <p14:tracePt t="45103" x="552450" y="3238500"/>
          <p14:tracePt t="45117" x="552450" y="3232150"/>
          <p14:tracePt t="45137" x="552450" y="3225800"/>
          <p14:tracePt t="45195" x="552450" y="3244850"/>
          <p14:tracePt t="45206" x="552450" y="3263900"/>
          <p14:tracePt t="45214" x="558800" y="3295650"/>
          <p14:tracePt t="45221" x="558800" y="3327400"/>
          <p14:tracePt t="45235" x="558800" y="3352800"/>
          <p14:tracePt t="45249" x="558800" y="3416300"/>
          <p14:tracePt t="45269" x="558800" y="3492500"/>
          <p14:tracePt t="45283" x="558800" y="3517900"/>
          <p14:tracePt t="45304" x="539750" y="3594100"/>
          <p14:tracePt t="45318" x="520700" y="3613150"/>
          <p14:tracePt t="45332" x="514350" y="3625850"/>
          <p14:tracePt t="45374" x="514350" y="3606800"/>
          <p14:tracePt t="45381" x="520700" y="3568700"/>
          <p14:tracePt t="45398" x="520700" y="3549650"/>
          <p14:tracePt t="45405" x="520700" y="3517900"/>
          <p14:tracePt t="45415" x="527050" y="3486150"/>
          <p14:tracePt t="45436" x="527050" y="3441700"/>
          <p14:tracePt t="45450" x="527050" y="3429000"/>
          <p14:tracePt t="45472" x="514350" y="3416300"/>
          <p14:tracePt t="45495" x="508000" y="3416300"/>
          <p14:tracePt t="45501" x="501650" y="3422650"/>
          <p14:tracePt t="45519" x="488950" y="3467100"/>
          <p14:tracePt t="45533" x="482600" y="3505200"/>
          <p14:tracePt t="45554" x="469900" y="3568700"/>
          <p14:tracePt t="45568" x="469900" y="3619500"/>
          <p14:tracePt t="45582" x="469900" y="3644900"/>
          <p14:tracePt t="45603" x="469900" y="3657600"/>
          <p14:tracePt t="45661" x="488950" y="3632200"/>
          <p14:tracePt t="45670" x="488950" y="3606800"/>
          <p14:tracePt t="45675" x="501650" y="3581400"/>
          <p14:tracePt t="45686" x="508000" y="3549650"/>
          <p14:tracePt t="45700" x="533400" y="3517900"/>
          <p14:tracePt t="45721" x="539750" y="3498850"/>
          <p14:tracePt t="45768" x="539750" y="3517900"/>
          <p14:tracePt t="45784" x="539750" y="3536950"/>
          <p14:tracePt t="45791" x="539750" y="3549650"/>
          <p14:tracePt t="45798" x="539750" y="3581400"/>
          <p14:tracePt t="45805" x="539750" y="3587750"/>
          <p14:tracePt t="45818" x="539750" y="3619500"/>
          <p14:tracePt t="45832" x="539750" y="3632200"/>
          <p14:tracePt t="45853" x="533400" y="3670300"/>
          <p14:tracePt t="45866" x="533400" y="3702050"/>
          <p14:tracePt t="45888" x="558800" y="3746500"/>
          <p14:tracePt t="45902" x="584200" y="3771900"/>
          <p14:tracePt t="45915" x="622300" y="3784600"/>
          <p14:tracePt t="45936" x="673100" y="3797300"/>
          <p14:tracePt t="45950" x="711200" y="3810000"/>
          <p14:tracePt t="45971" x="901700" y="3860800"/>
          <p14:tracePt t="45985" x="1104900" y="3905250"/>
          <p14:tracePt t="45999" x="1276350" y="3956050"/>
          <p14:tracePt t="46019" x="1555750" y="4038600"/>
          <p14:tracePt t="46033" x="1917700" y="4197350"/>
          <p14:tracePt t="46055" x="2654300" y="4476750"/>
          <p14:tracePt t="46068" x="2901950" y="4572000"/>
          <p14:tracePt t="46082" x="3333750" y="4775200"/>
          <p14:tracePt t="46103" x="3848100" y="5029200"/>
          <p14:tracePt t="46116" x="4044950" y="5118100"/>
          <p14:tracePt t="46138" x="4622800" y="5321300"/>
          <p14:tracePt t="46152" x="5010150" y="5403850"/>
          <p14:tracePt t="46172" x="5321300" y="5429250"/>
          <p14:tracePt t="46186" x="5505450" y="5429250"/>
          <p14:tracePt t="46200" x="5670550" y="5403850"/>
          <p14:tracePt t="46221" x="5842000" y="5384800"/>
          <p14:tracePt t="46234" x="6032500" y="5372100"/>
          <p14:tracePt t="46255" x="6311900" y="5359400"/>
          <p14:tracePt t="46270" x="6400800" y="5334000"/>
          <p14:tracePt t="46283" x="6413500" y="5321300"/>
          <p14:tracePt t="46304" x="6477000" y="5283200"/>
          <p14:tracePt t="46318" x="6508750" y="5264150"/>
          <p14:tracePt t="46339" x="6553200" y="5232400"/>
          <p14:tracePt t="46353" x="6559550" y="5219700"/>
          <p14:tracePt t="46366" x="6572250" y="5207000"/>
          <p14:tracePt t="46392" x="6572250" y="5194300"/>
          <p14:tracePt t="46413" x="6572250" y="5200650"/>
          <p14:tracePt t="46422" x="6559550" y="5200650"/>
          <p14:tracePt t="46536" x="6540500" y="5200650"/>
          <p14:tracePt t="46552" x="6508750" y="5200650"/>
          <p14:tracePt t="46559" x="6483350" y="5200650"/>
          <p14:tracePt t="46565" x="6477000" y="5200650"/>
          <p14:tracePt t="46575" x="6477000" y="5213350"/>
          <p14:tracePt t="46589" x="6470650" y="5213350"/>
          <p14:tracePt t="46679" x="6470650" y="5238750"/>
          <p14:tracePt t="46693" x="6470650" y="5257800"/>
          <p14:tracePt t="46704" x="6483350" y="5270500"/>
          <p14:tracePt t="46709" x="6496050" y="5283200"/>
          <p14:tracePt t="46721" x="6515100" y="5283200"/>
          <p14:tracePt t="46734" x="6527800" y="5283200"/>
          <p14:tracePt t="46756" x="6553200" y="5264150"/>
          <p14:tracePt t="46769" x="6584950" y="5245100"/>
          <p14:tracePt t="46783" x="6642100" y="5207000"/>
          <p14:tracePt t="46804" x="6692900" y="5162550"/>
          <p14:tracePt t="46818" x="6750050" y="5130800"/>
          <p14:tracePt t="46839" x="6870700" y="5080000"/>
          <p14:tracePt t="46853" x="6940550" y="5048250"/>
          <p14:tracePt t="46866" x="6959600" y="5035550"/>
          <p14:tracePt t="46887" x="7023100" y="4997450"/>
          <p14:tracePt t="46902" x="7073900" y="4965700"/>
          <p14:tracePt t="46922" x="7112000" y="4933950"/>
          <p14:tracePt t="46936" x="7118350" y="4927600"/>
          <p14:tracePt t="46950" x="7124700" y="4914900"/>
          <p14:tracePt t="46971" x="7124700" y="4889500"/>
          <p14:tracePt t="46984" x="7131050" y="4889500"/>
          <p14:tracePt t="47005" x="7143750" y="4876800"/>
          <p14:tracePt t="47019" x="7162800" y="4851400"/>
          <p14:tracePt t="47033" x="7188200" y="4813300"/>
          <p14:tracePt t="47054" x="7200900" y="4794250"/>
          <p14:tracePt t="47068" x="7213600" y="4762500"/>
          <p14:tracePt t="47089" x="7226300" y="4743450"/>
          <p14:tracePt t="47103" x="7245350" y="4730750"/>
          <p14:tracePt t="47117" x="7270750" y="4705350"/>
          <p14:tracePt t="47137" x="7277100" y="4692650"/>
          <p14:tracePt t="47152" x="7277100" y="4686300"/>
          <p14:tracePt t="47172" x="7277100" y="4679950"/>
          <p14:tracePt t="47230" x="7283450" y="4673600"/>
          <p14:tracePt t="47245" x="7289800" y="4660900"/>
          <p14:tracePt t="47255" x="7296150" y="4654550"/>
          <p14:tracePt t="47294" x="7302500" y="4648200"/>
          <p14:tracePt t="47344" x="7302500" y="4641850"/>
          <p14:tracePt t="47356" x="7296150" y="4641850"/>
          <p14:tracePt t="47365" x="7283450" y="4635500"/>
          <p14:tracePt t="47374" x="7277100" y="4635500"/>
          <p14:tracePt t="47379" x="7264400" y="4635500"/>
          <p14:tracePt t="47391" x="7251700" y="4635500"/>
          <p14:tracePt t="47401" x="7245350" y="4635500"/>
          <p14:tracePt t="47422" x="7213600" y="4635500"/>
          <p14:tracePt t="47436" x="7188200" y="4635500"/>
          <p14:tracePt t="47457" x="7150100" y="4641850"/>
          <p14:tracePt t="47471" x="7137400" y="4654550"/>
          <p14:tracePt t="47485" x="7124700" y="4667250"/>
          <p14:tracePt t="47505" x="7099300" y="4699000"/>
          <p14:tracePt t="47520" x="7086600" y="4730750"/>
          <p14:tracePt t="47540" x="7092950" y="4756150"/>
          <p14:tracePt t="47554" x="7112000" y="4775200"/>
          <p14:tracePt t="47568" x="7124700" y="4781550"/>
          <p14:tracePt t="47589" x="7162800" y="4787900"/>
          <p14:tracePt t="47603" x="7175500" y="4787900"/>
          <p14:tracePt t="47624" x="7200900" y="4768850"/>
          <p14:tracePt t="47638" x="7200900" y="4749800"/>
          <p14:tracePt t="47651" x="7200900" y="4737100"/>
          <p14:tracePt t="47672" x="7143750" y="4692650"/>
          <p14:tracePt t="47686" x="7092950" y="4654550"/>
          <p14:tracePt t="47707" x="7061200" y="4648200"/>
          <p14:tracePt t="47721" x="7054850" y="4648200"/>
          <p14:tracePt t="47735" x="7048500" y="4648200"/>
          <p14:tracePt t="47760" x="7042150" y="4648200"/>
          <p14:tracePt t="47769" x="7042150" y="4660900"/>
          <p14:tracePt t="47790" x="7035800" y="4756150"/>
          <p14:tracePt t="47804" x="7054850" y="4787900"/>
          <p14:tracePt t="47818" x="7099300" y="4851400"/>
          <p14:tracePt t="47839" x="7213600" y="4933950"/>
          <p14:tracePt t="47853" x="7258050" y="4946650"/>
          <p14:tracePt t="47874" x="7353300" y="4959350"/>
          <p14:tracePt t="47888" x="7372350" y="4933950"/>
          <p14:tracePt t="47901" x="7391400" y="4895850"/>
          <p14:tracePt t="47922" x="7391400" y="4851400"/>
          <p14:tracePt t="47936" x="7359650" y="4787900"/>
          <p14:tracePt t="47957" x="7270750" y="4705350"/>
          <p14:tracePt t="47971" x="7270750" y="4699000"/>
          <p14:tracePt t="47985" x="7251700" y="4692650"/>
          <p14:tracePt t="48005" x="7219950" y="4692650"/>
          <p14:tracePt t="48019" x="7200900" y="4692650"/>
          <p14:tracePt t="48040" x="7169150" y="4724400"/>
          <p14:tracePt t="48054" x="7162800" y="4768850"/>
          <p14:tracePt t="48068" x="7162800" y="4787900"/>
          <p14:tracePt t="48089" x="7169150" y="4857750"/>
          <p14:tracePt t="48103" x="7200900" y="4870450"/>
          <p14:tracePt t="48124" x="7251700" y="4876800"/>
          <p14:tracePt t="48138" x="7264400" y="4876800"/>
          <p14:tracePt t="48151" x="7296150" y="4851400"/>
          <p14:tracePt t="48172" x="7302500" y="4826000"/>
          <p14:tracePt t="48186" x="7302500" y="4794250"/>
          <p14:tracePt t="48207" x="7302500" y="4768850"/>
          <p14:tracePt t="48221" x="7296150" y="4756150"/>
          <p14:tracePt t="48243" x="7289800" y="4756150"/>
          <p14:tracePt t="48336" x="7289800" y="4762500"/>
          <p14:tracePt t="48341" x="7289800" y="4768850"/>
          <p14:tracePt t="48351" x="7289800" y="4775200"/>
          <p14:tracePt t="48360" x="7289800" y="4781550"/>
          <p14:tracePt t="48374" x="7289800" y="4787900"/>
          <p14:tracePt t="49393" x="7277100" y="4800600"/>
          <p14:tracePt t="49399" x="7270750" y="4813300"/>
          <p14:tracePt t="49402" x="7258050" y="4832350"/>
          <p14:tracePt t="49409" x="7245350" y="4857750"/>
          <p14:tracePt t="49422" x="7200900" y="4921250"/>
          <p14:tracePt t="49436" x="7150100" y="5010150"/>
          <p14:tracePt t="49457" x="7061200" y="5137150"/>
          <p14:tracePt t="49471" x="7016750" y="5232400"/>
          <p14:tracePt t="49492" x="6978650" y="5302250"/>
          <p14:tracePt t="49505" x="6934200" y="5372100"/>
          <p14:tracePt t="49519" x="6864350" y="5480050"/>
          <p14:tracePt t="49543" x="6819900" y="5562600"/>
          <p14:tracePt t="49553" x="6788150" y="5607050"/>
          <p14:tracePt t="49575" x="6642100" y="5746750"/>
          <p14:tracePt t="49589" x="6496050" y="5848350"/>
          <p14:tracePt t="49602" x="6381750" y="5918200"/>
          <p14:tracePt t="49623" x="5835650" y="6096000"/>
          <p14:tracePt t="49637" x="5562600" y="6172200"/>
          <p14:tracePt t="49658" x="4521200" y="6229350"/>
          <p14:tracePt t="49672" x="3663950" y="6229350"/>
          <p14:tracePt t="49686" x="2800350" y="6197600"/>
          <p14:tracePt t="49707" x="2171700" y="6076950"/>
          <p14:tracePt t="49721" x="1720850" y="5842000"/>
          <p14:tracePt t="49741" x="1092200" y="5378450"/>
          <p14:tracePt t="49755" x="914400" y="5219700"/>
          <p14:tracePt t="49769" x="641350" y="4978400"/>
          <p14:tracePt t="49790" x="311150" y="4635500"/>
          <p14:tracePt t="49804" x="228600" y="4514850"/>
          <p14:tracePt t="49825" x="114300" y="4222750"/>
          <p14:tracePt t="49839" x="82550" y="4070350"/>
          <p14:tracePt t="49852" x="69850" y="397510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AA21DE-5CCA-D39E-287C-2D6878C9CAD6}"/>
              </a:ext>
            </a:extLst>
          </p:cNvPr>
          <p:cNvPicPr>
            <a:picLocks noChangeAspect="1"/>
          </p:cNvPicPr>
          <p:nvPr/>
        </p:nvPicPr>
        <p:blipFill>
          <a:blip r:embed="rId4"/>
          <a:stretch>
            <a:fillRect/>
          </a:stretch>
        </p:blipFill>
        <p:spPr>
          <a:xfrm>
            <a:off x="223837" y="1724025"/>
            <a:ext cx="8696325" cy="4295775"/>
          </a:xfrm>
          <a:prstGeom prst="rect">
            <a:avLst/>
          </a:prstGeom>
        </p:spPr>
      </p:pic>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Compound Keys</a:t>
            </a:r>
            <a:endParaRPr lang="en-US" sz="3304" dirty="0">
              <a:solidFill>
                <a:srgbClr val="000000"/>
              </a:solidFill>
              <a:latin typeface="Calibri (MS) Light"/>
            </a:endParaRPr>
          </a:p>
        </p:txBody>
      </p:sp>
      <p:sp>
        <p:nvSpPr>
          <p:cNvPr id="5" name="Oval 4">
            <a:extLst>
              <a:ext uri="{FF2B5EF4-FFF2-40B4-BE49-F238E27FC236}">
                <a16:creationId xmlns:a16="http://schemas.microsoft.com/office/drawing/2014/main" id="{776EEEEF-1F39-E287-ADC6-76E08E7D5180}"/>
              </a:ext>
            </a:extLst>
          </p:cNvPr>
          <p:cNvSpPr/>
          <p:nvPr/>
        </p:nvSpPr>
        <p:spPr>
          <a:xfrm>
            <a:off x="114300" y="4252913"/>
            <a:ext cx="1714500" cy="81973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Audio 7">
            <a:hlinkClick r:id="" action="ppaction://media"/>
            <a:extLst>
              <a:ext uri="{FF2B5EF4-FFF2-40B4-BE49-F238E27FC236}">
                <a16:creationId xmlns:a16="http://schemas.microsoft.com/office/drawing/2014/main" id="{703F780F-7662-0168-C483-8AAD6026641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629704145"/>
      </p:ext>
    </p:extLst>
  </p:cSld>
  <p:clrMapOvr>
    <a:masterClrMapping/>
  </p:clrMapOvr>
  <mc:AlternateContent xmlns:mc="http://schemas.openxmlformats.org/markup-compatibility/2006">
    <mc:Choice xmlns:p14="http://schemas.microsoft.com/office/powerpoint/2010/main" Requires="p14">
      <p:transition spd="slow" p14:dur="2000" advTm="8734"/>
    </mc:Choice>
    <mc:Fallback>
      <p:transition spd="slow" advTm="8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021" x="323850" y="4197350"/>
          <p14:tracePt t="2032" x="495300" y="4241800"/>
          <p14:tracePt t="2039" x="647700" y="4279900"/>
          <p14:tracePt t="2045" x="787400" y="4311650"/>
          <p14:tracePt t="2063" x="1041400" y="4375150"/>
          <p14:tracePt t="2077" x="1162050" y="4413250"/>
          <p14:tracePt t="2091" x="1352550" y="4457700"/>
          <p14:tracePt t="2112" x="1543050" y="4470400"/>
          <p14:tracePt t="2125" x="1625600" y="4432300"/>
          <p14:tracePt t="2147" x="1676400" y="4356100"/>
          <p14:tracePt t="2160" x="1708150" y="4260850"/>
          <p14:tracePt t="2174" x="1727200" y="4203700"/>
          <p14:tracePt t="2195" x="1797050" y="4095750"/>
          <p14:tracePt t="2209" x="1835150" y="4057650"/>
          <p14:tracePt t="2230" x="1854200" y="4051300"/>
          <p14:tracePt t="2244" x="1866900" y="4051300"/>
          <p14:tracePt t="2258" x="1879600" y="4051300"/>
          <p14:tracePt t="2278" x="1892300" y="4064000"/>
          <p14:tracePt t="2292" x="1936750" y="4127500"/>
          <p14:tracePt t="2313" x="2000250" y="4222750"/>
          <p14:tracePt t="2327" x="2032000" y="4337050"/>
          <p14:tracePt t="2348" x="2063750" y="4438650"/>
          <p14:tracePt t="2362" x="2070100" y="4489450"/>
          <p14:tracePt t="2375" x="2070100" y="4514850"/>
          <p14:tracePt t="2396" x="2063750" y="4514850"/>
          <p14:tracePt t="2411" x="2038350" y="4527550"/>
          <p14:tracePt t="2424" x="2012950" y="4540250"/>
          <p14:tracePt t="2445" x="1981200" y="4559300"/>
          <p14:tracePt t="2459" x="1955800" y="4572000"/>
          <p14:tracePt t="2480" x="1885950" y="4584700"/>
          <p14:tracePt t="2494" x="1879600" y="4597400"/>
          <p14:tracePt t="2515" x="1854200" y="4622800"/>
          <p14:tracePt t="2528" x="1847850" y="4629150"/>
          <p14:tracePt t="2542" x="1841500" y="4641850"/>
          <p14:tracePt t="2563" x="1822450" y="4667250"/>
          <p14:tracePt t="2577" x="1803400" y="4686300"/>
          <p14:tracePt t="2598" x="1771650" y="4699000"/>
          <p14:tracePt t="2612" x="1758950" y="4711700"/>
          <p14:tracePt t="2625" x="1746250" y="4724400"/>
          <p14:tracePt t="2646" x="1733550" y="4724400"/>
          <p14:tracePt t="2703" x="1720850" y="4724400"/>
          <p14:tracePt t="2717" x="1720850" y="4718050"/>
          <p14:tracePt t="2736" x="1720850" y="4705350"/>
          <p14:tracePt t="2741" x="1708150" y="4692650"/>
          <p14:tracePt t="2751" x="1708150" y="4679950"/>
          <p14:tracePt t="2759" x="1701800" y="4648200"/>
          <p14:tracePt t="2765" x="1701800" y="4629150"/>
          <p14:tracePt t="2778" x="1695450" y="4616450"/>
          <p14:tracePt t="2792" x="1682750" y="4578350"/>
          <p14:tracePt t="2813" x="1638300" y="4527550"/>
          <p14:tracePt t="2826" x="1631950" y="4527550"/>
          <p14:tracePt t="2848" x="1631950" y="4521200"/>
          <p14:tracePt t="2862" x="1631950" y="4508500"/>
          <p14:tracePt t="2920" x="1625600" y="4508500"/>
          <p14:tracePt t="2933" x="1625600" y="4514850"/>
          <p14:tracePt t="2944" x="1625600" y="4527550"/>
          <p14:tracePt t="2951" x="1619250" y="4527550"/>
          <p14:tracePt t="2957" x="1612900" y="4540250"/>
          <p14:tracePt t="2967" x="1600200" y="4559300"/>
          <p14:tracePt t="2980" x="1600200" y="4572000"/>
          <p14:tracePt t="2994" x="1587500" y="4616450"/>
          <p14:tracePt t="3015" x="1581150" y="4667250"/>
          <p14:tracePt t="3028" x="1587500" y="4705350"/>
          <p14:tracePt t="3042" x="1593850" y="4775200"/>
          <p14:tracePt t="3063" x="1593850" y="4889500"/>
          <p14:tracePt t="3077" x="1593850" y="4927600"/>
          <p14:tracePt t="3098" x="1562100" y="5003800"/>
          <p14:tracePt t="3112" x="1562100" y="5022850"/>
          <p14:tracePt t="3125" x="1555750" y="5022850"/>
          <p14:tracePt t="3215" x="1555750" y="5016500"/>
          <p14:tracePt t="3222" x="1549400" y="5003800"/>
          <p14:tracePt t="3231" x="1549400" y="4991100"/>
          <p14:tracePt t="3239" x="1549400" y="4978400"/>
          <p14:tracePt t="3245" x="1555750" y="4946650"/>
          <p14:tracePt t="3264" x="1574800" y="4895850"/>
          <p14:tracePt t="3278" x="1581150" y="4864100"/>
          <p14:tracePt t="3292" x="1600200" y="4794250"/>
          <p14:tracePt t="3313" x="1631950" y="4667250"/>
          <p14:tracePt t="3327" x="1631950" y="4629150"/>
          <p14:tracePt t="3348" x="1631950" y="4591050"/>
          <p14:tracePt t="3361" x="1631950" y="4565650"/>
          <p14:tracePt t="3375" x="1631950" y="4540250"/>
          <p14:tracePt t="3399" x="1631950" y="4533900"/>
          <p14:tracePt t="3413" x="1625600" y="4527550"/>
          <p14:tracePt t="3473" x="1619250" y="4533900"/>
          <p14:tracePt t="3480" x="1619250" y="4552950"/>
          <p14:tracePt t="3485" x="1612900" y="4572000"/>
          <p14:tracePt t="3494" x="1600200" y="4597400"/>
          <p14:tracePt t="3514" x="1581150" y="4629150"/>
          <p14:tracePt t="3528" x="1555750" y="4679950"/>
          <p14:tracePt t="3542" x="1543050" y="4699000"/>
          <p14:tracePt t="3563" x="1524000" y="4775200"/>
          <p14:tracePt t="3577" x="1524000" y="4819650"/>
          <p14:tracePt t="3598" x="1517650" y="4857750"/>
          <p14:tracePt t="3612" x="1511300" y="4883150"/>
          <p14:tracePt t="3625" x="1511300" y="4902200"/>
          <p14:tracePt t="3646" x="1504950" y="4914900"/>
          <p14:tracePt t="3687" x="1498600" y="4914900"/>
          <p14:tracePt t="3695" x="1498600" y="4902200"/>
          <p14:tracePt t="3701" x="1498600" y="4895850"/>
          <p14:tracePt t="3711" x="1504950" y="4883150"/>
          <p14:tracePt t="3729" x="1504950" y="4845050"/>
          <p14:tracePt t="3743" x="1504950" y="4806950"/>
          <p14:tracePt t="3764" x="1504950" y="4775200"/>
          <p14:tracePt t="3778" x="1504950" y="4724400"/>
          <p14:tracePt t="3792" x="1517650" y="4679950"/>
          <p14:tracePt t="3813" x="1517650" y="4648200"/>
          <p14:tracePt t="3827" x="1511300" y="4616450"/>
          <p14:tracePt t="3848" x="1504950" y="4559300"/>
          <p14:tracePt t="3865" x="1504950" y="4546600"/>
          <p14:tracePt t="3903" x="1498600" y="4546600"/>
          <p14:tracePt t="3917" x="1498600" y="4552950"/>
          <p14:tracePt t="3936" x="1498600" y="4565650"/>
          <p14:tracePt t="3941" x="1498600" y="4578350"/>
          <p14:tracePt t="3951" x="1498600" y="4603750"/>
          <p14:tracePt t="3965" x="1485900" y="4635500"/>
          <p14:tracePt t="3979" x="1473200" y="4654550"/>
          <p14:tracePt t="3993" x="1466850" y="4699000"/>
          <p14:tracePt t="4014" x="1454150" y="4768850"/>
          <p14:tracePt t="4029" x="1454150" y="4781550"/>
          <p14:tracePt t="4049" x="1460500" y="4832350"/>
          <p14:tracePt t="4063" x="1460500" y="4838700"/>
          <p14:tracePt t="4096" x="1466850" y="4838700"/>
          <p14:tracePt t="4128" x="1473200" y="4819650"/>
          <p14:tracePt t="4129" x="1479550" y="4806950"/>
          <p14:tracePt t="4144" x="1492250" y="4794250"/>
          <p14:tracePt t="4151" x="1498600" y="4781550"/>
          <p14:tracePt t="4160" x="1504950" y="4762500"/>
          <p14:tracePt t="4181" x="1555750" y="4705350"/>
          <p14:tracePt t="4195" x="1562100" y="4679950"/>
          <p14:tracePt t="4216" x="1600200" y="4616450"/>
          <p14:tracePt t="4230" x="1600200" y="4591050"/>
          <p14:tracePt t="4243" x="1600200" y="4584700"/>
          <p14:tracePt t="4264" x="1600200" y="4578350"/>
          <p14:tracePt t="4278" x="1600200" y="4565650"/>
          <p14:tracePt t="4311" x="1593850" y="4572000"/>
          <p14:tracePt t="4319" x="1593850" y="4584700"/>
          <p14:tracePt t="4327" x="1593850" y="4597400"/>
          <p14:tracePt t="4348" x="1593850" y="4641850"/>
          <p14:tracePt t="4362" x="1593850" y="4686300"/>
          <p14:tracePt t="4382" x="1587500" y="4743450"/>
          <p14:tracePt t="4396" x="1593850" y="4768850"/>
          <p14:tracePt t="4410" x="1593850" y="4787900"/>
          <p14:tracePt t="4431" x="1593850" y="4838700"/>
          <p14:tracePt t="4444" x="1593850" y="4851400"/>
          <p14:tracePt t="4466" x="1593850" y="4876800"/>
          <p14:tracePt t="4480" x="1593850" y="4889500"/>
          <p14:tracePt t="4698" x="1593850" y="4883150"/>
          <p14:tracePt t="4705" x="1593850" y="4876800"/>
          <p14:tracePt t="4715" x="1600200" y="4876800"/>
          <p14:tracePt t="4722" x="1600200" y="4870450"/>
          <p14:tracePt t="4729" x="1600200" y="4864100"/>
          <p14:tracePt t="5351" x="1600200" y="4857750"/>
          <p14:tracePt t="5366" x="1593850" y="4832350"/>
          <p14:tracePt t="5368" x="1593850" y="4819650"/>
          <p14:tracePt t="5373" x="1600200" y="4787900"/>
          <p14:tracePt t="5382" x="1625600" y="4699000"/>
          <p14:tracePt t="5396" x="1638300" y="4629150"/>
          <p14:tracePt t="5417" x="1638300" y="4552950"/>
          <p14:tracePt t="5431" x="1644650" y="4508500"/>
          <p14:tracePt t="5445" x="1638300" y="4495800"/>
          <p14:tracePt t="5466" x="1619250" y="4464050"/>
          <p14:tracePt t="5480" x="1619250" y="4457700"/>
          <p14:tracePt t="5525" x="1612900" y="4457700"/>
          <p14:tracePt t="5544" x="1612900" y="4464050"/>
          <p14:tracePt t="5549" x="1606550" y="4476750"/>
          <p14:tracePt t="5559" x="1593850" y="4495800"/>
          <p14:tracePt t="5567" x="1593850" y="4521200"/>
          <p14:tracePt t="5584" x="1581150" y="4578350"/>
          <p14:tracePt t="5598" x="1581150" y="4641850"/>
          <p14:tracePt t="5612" x="1574800" y="4673600"/>
          <p14:tracePt t="5632" x="1587500" y="4781550"/>
          <p14:tracePt t="5646" x="1587500" y="4826000"/>
          <p14:tracePt t="5667" x="1587500" y="4870450"/>
          <p14:tracePt t="5681" x="1587500" y="4889500"/>
          <p14:tracePt t="5695" x="1587500" y="4902200"/>
          <p14:tracePt t="5752" x="1587500" y="4895850"/>
          <p14:tracePt t="5759" x="1593850" y="4889500"/>
          <p14:tracePt t="5765" x="1593850" y="4883150"/>
          <p14:tracePt t="5775" x="1593850" y="4876800"/>
          <p14:tracePt t="5784" x="1593850" y="4864100"/>
          <p14:tracePt t="5799" x="1606550" y="4851400"/>
          <p14:tracePt t="5813" x="1612900" y="4826000"/>
          <p14:tracePt t="5834" x="1625600" y="4794250"/>
          <p14:tracePt t="5848" x="1644650" y="4775200"/>
          <p14:tracePt t="5861" x="1644650" y="4756150"/>
          <p14:tracePt t="5882" x="1644650" y="4743450"/>
          <p14:tracePt t="5896" x="1644650" y="4730750"/>
          <p14:tracePt t="5917" x="1631950" y="4718050"/>
          <p14:tracePt t="5951" x="1657350" y="4730750"/>
          <p14:tracePt t="5965" x="1657350" y="4743450"/>
          <p14:tracePt t="5973" x="1657350" y="4749800"/>
          <p14:tracePt t="5979" x="1657350" y="4762500"/>
          <p14:tracePt t="6000" x="1657350" y="4781550"/>
          <p14:tracePt t="6014" x="1651000" y="4806950"/>
          <p14:tracePt t="6028" x="1644650" y="4826000"/>
          <p14:tracePt t="6049" x="1644650" y="4857750"/>
          <p14:tracePt t="6120" x="1644650" y="4851400"/>
          <p14:tracePt t="6135" x="1644650" y="4832350"/>
          <p14:tracePt t="6144" x="1644650" y="4819650"/>
          <p14:tracePt t="6150" x="1657350" y="4806950"/>
          <p14:tracePt t="6160" x="1663700" y="4794250"/>
          <p14:tracePt t="6167" x="1663700" y="4768850"/>
          <p14:tracePt t="6181" x="1670050" y="4743450"/>
          <p14:tracePt t="6195" x="1670050" y="4686300"/>
          <p14:tracePt t="6216" x="1670050" y="4603750"/>
          <p14:tracePt t="6230" x="1670050" y="4591050"/>
          <p14:tracePt t="6250" x="1670050" y="4559300"/>
          <p14:tracePt t="6346" x="1657350" y="4559300"/>
          <p14:tracePt t="6351" x="1657350" y="4572000"/>
          <p14:tracePt t="6354" x="1657350" y="4584700"/>
          <p14:tracePt t="6361" x="1657350" y="4597400"/>
          <p14:tracePt t="6382" x="1644650" y="4648200"/>
          <p14:tracePt t="6396" x="1644650" y="4673600"/>
          <p14:tracePt t="6417" x="1631950" y="4705350"/>
          <p14:tracePt t="6431" x="1631950" y="4724400"/>
          <p14:tracePt t="6445" x="1631950" y="4737100"/>
          <p14:tracePt t="6465" x="1625600" y="4743450"/>
          <p14:tracePt t="6497" x="1619250" y="4743450"/>
          <p14:tracePt t="6511" x="1625600" y="4743450"/>
          <p14:tracePt t="6525" x="1625600" y="4737100"/>
          <p14:tracePt t="6535" x="1625600" y="4724400"/>
          <p14:tracePt t="6549" x="1625600" y="4705350"/>
          <p14:tracePt t="6563" x="1625600" y="4699000"/>
          <p14:tracePt t="6584" x="1625600" y="4686300"/>
          <p14:tracePt t="6800" x="1625600" y="4692650"/>
          <p14:tracePt t="6832" x="1625600" y="4699000"/>
          <p14:tracePt t="6847" x="1625600" y="4705350"/>
          <p14:tracePt t="6872" x="1619250" y="4705350"/>
          <p14:tracePt t="6885" x="1619250" y="4711700"/>
          <p14:tracePt t="7242" x="1619250" y="4730750"/>
          <p14:tracePt t="7263" x="1625600" y="4737100"/>
          <p14:tracePt t="7277" x="1625600" y="4743450"/>
          <p14:tracePt t="7329" x="1625600" y="4749800"/>
          <p14:tracePt t="7352" x="1625600" y="4756150"/>
          <p14:tracePt t="7360" x="1619250" y="4762500"/>
          <p14:tracePt t="7375" x="1619250" y="4768850"/>
          <p14:tracePt t="7389" x="1619250" y="4775200"/>
          <p14:tracePt t="7424" x="1619250" y="4787900"/>
          <p14:tracePt t="7448" x="1625600" y="4787900"/>
          <p14:tracePt t="7461" x="1619250" y="4800600"/>
          <p14:tracePt t="7504" x="1619250" y="4806950"/>
          <p14:tracePt t="7509" x="1619250" y="4813300"/>
          <p14:tracePt t="7527" x="1619250" y="4819650"/>
          <p14:tracePt t="7534" x="1619250" y="4826000"/>
          <p14:tracePt t="7552" x="1619250" y="4832350"/>
          <p14:tracePt t="7557" x="1625600" y="4838700"/>
          <p14:tracePt t="7567" x="1625600" y="4857750"/>
          <p14:tracePt t="7584" x="1625600" y="4883150"/>
          <p14:tracePt t="7598" x="1625600" y="4895850"/>
          <p14:tracePt t="7620" x="1625600" y="4959350"/>
          <p14:tracePt t="7632" x="1625600" y="5010150"/>
          <p14:tracePt t="7646" x="1625600" y="5048250"/>
          <p14:tracePt t="7667" x="1587500" y="5181600"/>
          <p14:tracePt t="7681" x="1511300" y="5283200"/>
          <p14:tracePt t="7702" x="1352550" y="5467350"/>
          <p14:tracePt t="7716" x="1295400" y="5530850"/>
          <p14:tracePt t="7729" x="1143000" y="5664200"/>
          <p14:tracePt t="7750" x="673100" y="5854700"/>
          <p14:tracePt t="7764" x="450850" y="590550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Compound Keys</a:t>
            </a:r>
            <a:endParaRPr lang="en-US" sz="3304" dirty="0">
              <a:solidFill>
                <a:srgbClr val="000000"/>
              </a:solidFill>
              <a:latin typeface="Calibri (MS) Light"/>
            </a:endParaRPr>
          </a:p>
        </p:txBody>
      </p:sp>
      <p:pic>
        <p:nvPicPr>
          <p:cNvPr id="4" name="Picture 3">
            <a:extLst>
              <a:ext uri="{FF2B5EF4-FFF2-40B4-BE49-F238E27FC236}">
                <a16:creationId xmlns:a16="http://schemas.microsoft.com/office/drawing/2014/main" id="{F82FCE00-CE38-B9B5-73C1-759BB20463CF}"/>
              </a:ext>
            </a:extLst>
          </p:cNvPr>
          <p:cNvPicPr>
            <a:picLocks noChangeAspect="1"/>
          </p:cNvPicPr>
          <p:nvPr/>
        </p:nvPicPr>
        <p:blipFill rotWithShape="1">
          <a:blip r:embed="rId4"/>
          <a:srcRect r="15000"/>
          <a:stretch/>
        </p:blipFill>
        <p:spPr>
          <a:xfrm>
            <a:off x="720728" y="1909140"/>
            <a:ext cx="7772400" cy="3122889"/>
          </a:xfrm>
          <a:prstGeom prst="rect">
            <a:avLst/>
          </a:prstGeom>
        </p:spPr>
      </p:pic>
      <p:sp>
        <p:nvSpPr>
          <p:cNvPr id="5" name="Oval 4">
            <a:extLst>
              <a:ext uri="{FF2B5EF4-FFF2-40B4-BE49-F238E27FC236}">
                <a16:creationId xmlns:a16="http://schemas.microsoft.com/office/drawing/2014/main" id="{776EEEEF-1F39-E287-ADC6-76E08E7D5180}"/>
              </a:ext>
            </a:extLst>
          </p:cNvPr>
          <p:cNvSpPr/>
          <p:nvPr/>
        </p:nvSpPr>
        <p:spPr>
          <a:xfrm>
            <a:off x="571500" y="2798388"/>
            <a:ext cx="1409700" cy="63061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2FD336A4-F459-A8F4-9338-EC5F5A7BC47B}"/>
              </a:ext>
            </a:extLst>
          </p:cNvPr>
          <p:cNvSpPr/>
          <p:nvPr/>
        </p:nvSpPr>
        <p:spPr>
          <a:xfrm>
            <a:off x="5486400" y="4422584"/>
            <a:ext cx="1066800" cy="47721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Audio 8">
            <a:hlinkClick r:id="" action="ppaction://media"/>
            <a:extLst>
              <a:ext uri="{FF2B5EF4-FFF2-40B4-BE49-F238E27FC236}">
                <a16:creationId xmlns:a16="http://schemas.microsoft.com/office/drawing/2014/main" id="{6443AD3E-0F62-5208-7F0C-7CDAE3544AD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54489500"/>
      </p:ext>
    </p:extLst>
  </p:cSld>
  <p:clrMapOvr>
    <a:masterClrMapping/>
  </p:clrMapOvr>
  <mc:AlternateContent xmlns:mc="http://schemas.openxmlformats.org/markup-compatibility/2006">
    <mc:Choice xmlns:p14="http://schemas.microsoft.com/office/powerpoint/2010/main" Requires="p14">
      <p:transition spd="slow" p14:dur="2000" advTm="12804"/>
    </mc:Choice>
    <mc:Fallback>
      <p:transition spd="slow" advTm="12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38" x="228600" y="3225800"/>
          <p14:tracePt t="646" x="330200" y="3225800"/>
          <p14:tracePt t="652" x="438150" y="3225800"/>
          <p14:tracePt t="664" x="527050" y="3225800"/>
          <p14:tracePt t="685" x="723900" y="3225800"/>
          <p14:tracePt t="699" x="1041400" y="3225800"/>
          <p14:tracePt t="720" x="1130300" y="3225800"/>
          <p14:tracePt t="733" x="1301750" y="3225800"/>
          <p14:tracePt t="747" x="1454150" y="3225800"/>
          <p14:tracePt t="769" x="1587500" y="3225800"/>
          <p14:tracePt t="782" x="1612900" y="3213100"/>
          <p14:tracePt t="803" x="1670050" y="3213100"/>
          <p14:tracePt t="817" x="1708150" y="3213100"/>
          <p14:tracePt t="831" x="1765300" y="3213100"/>
          <p14:tracePt t="851" x="1809750" y="3213100"/>
          <p14:tracePt t="865" x="1835150" y="3213100"/>
          <p14:tracePt t="886" x="1854200" y="3219450"/>
          <p14:tracePt t="904" x="1854200" y="3232150"/>
          <p14:tracePt t="914" x="1854200" y="3238500"/>
          <p14:tracePt t="935" x="1854200" y="3263900"/>
          <p14:tracePt t="949" x="1854200" y="3276600"/>
          <p14:tracePt t="970" x="1854200" y="3289300"/>
          <p14:tracePt t="984" x="1866900" y="3289300"/>
          <p14:tracePt t="1014" x="1847850" y="3282950"/>
          <p14:tracePt t="1267" x="1847850" y="3276600"/>
          <p14:tracePt t="1272" x="1854200" y="3276600"/>
          <p14:tracePt t="1290" x="1866900" y="3276600"/>
          <p14:tracePt t="1296" x="1879600" y="3276600"/>
          <p14:tracePt t="1303" x="1885950" y="3276600"/>
          <p14:tracePt t="1317" x="1892300" y="3282950"/>
          <p14:tracePt t="1331" x="1917700" y="3289300"/>
          <p14:tracePt t="1351" x="1930400" y="3295650"/>
          <p14:tracePt t="1368" x="1936750" y="3295650"/>
          <p14:tracePt t="1409" x="1943100" y="3295650"/>
          <p14:tracePt t="1432" x="1943100" y="3289300"/>
          <p14:tracePt t="1442" x="1943100" y="3276600"/>
          <p14:tracePt t="1456" x="1943100" y="3270250"/>
          <p14:tracePt t="1464" x="1943100" y="3251200"/>
          <p14:tracePt t="1470" x="1943100" y="3232150"/>
          <p14:tracePt t="1483" x="1943100" y="3219450"/>
          <p14:tracePt t="1497" x="1943100" y="3194050"/>
          <p14:tracePt t="1518" x="1936750" y="3111500"/>
          <p14:tracePt t="1532" x="1930400" y="3086100"/>
          <p14:tracePt t="1553" x="1930400" y="3016250"/>
          <p14:tracePt t="1567" x="1917700" y="2978150"/>
          <p14:tracePt t="1580" x="1917700" y="2971800"/>
          <p14:tracePt t="1601" x="1911350" y="2959100"/>
          <p14:tracePt t="1655" x="1911350" y="2965450"/>
          <p14:tracePt t="1671" x="1898650" y="2990850"/>
          <p14:tracePt t="1680" x="1898650" y="3009900"/>
          <p14:tracePt t="1682" x="1898650" y="3041650"/>
          <p14:tracePt t="1696" x="1898650" y="3073400"/>
          <p14:tracePt t="1705" x="1885950" y="3098800"/>
          <p14:tracePt t="1720" x="1885950" y="3117850"/>
          <p14:tracePt t="1734" x="1873250" y="3175000"/>
          <p14:tracePt t="1747" x="1879600" y="3213100"/>
          <p14:tracePt t="1768" x="1879600" y="3257550"/>
          <p14:tracePt t="1839" x="1892300" y="3238500"/>
          <p14:tracePt t="1846" x="1905000" y="3213100"/>
          <p14:tracePt t="1852" x="1905000" y="3194050"/>
          <p14:tracePt t="1862" x="1911350" y="3168650"/>
          <p14:tracePt t="1872" x="1917700" y="3136900"/>
          <p14:tracePt t="1886" x="1917700" y="3111500"/>
          <p14:tracePt t="1900" x="1917700" y="3048000"/>
          <p14:tracePt t="1914" x="1917700" y="3016250"/>
          <p14:tracePt t="1935" x="1917700" y="2997200"/>
          <p14:tracePt t="1949" x="1917700" y="2990850"/>
          <p14:tracePt t="1970" x="1917700" y="2984500"/>
          <p14:tracePt t="1992" x="1917700" y="2997200"/>
          <p14:tracePt t="2004" x="1917700" y="3009900"/>
          <p14:tracePt t="2018" x="1924050" y="3098800"/>
          <p14:tracePt t="2032" x="1936750" y="3124200"/>
          <p14:tracePt t="2053" x="1936750" y="3168650"/>
          <p14:tracePt t="2067" x="1936750" y="3270250"/>
          <p14:tracePt t="2087" x="1936750" y="3295650"/>
          <p14:tracePt t="2101" x="1936750" y="3333750"/>
          <p14:tracePt t="2115" x="1936750" y="3371850"/>
          <p14:tracePt t="2137" x="1936750" y="3397250"/>
          <p14:tracePt t="2150" x="1936750" y="3403600"/>
          <p14:tracePt t="2206" x="1930400" y="3403600"/>
          <p14:tracePt t="2305" x="1930400" y="3397250"/>
          <p14:tracePt t="2320" x="1930400" y="3390900"/>
          <p14:tracePt t="2334" x="1930400" y="3384550"/>
          <p14:tracePt t="2352" x="1930400" y="3371850"/>
          <p14:tracePt t="2359" x="1892300" y="3359150"/>
          <p14:tracePt t="2374" x="1892300" y="3352800"/>
          <p14:tracePt t="2376" x="1892300" y="3346450"/>
          <p14:tracePt t="2400" x="1892300" y="3340100"/>
          <p14:tracePt t="2416" x="1892300" y="3327400"/>
          <p14:tracePt t="2430" x="1892300" y="3321050"/>
          <p14:tracePt t="2448" x="1892300" y="3308350"/>
          <p14:tracePt t="2689" x="1898650" y="3308350"/>
          <p14:tracePt t="2722" x="1905000" y="3308350"/>
          <p14:tracePt t="2734" x="1917700" y="3308350"/>
          <p14:tracePt t="2750" x="1930400" y="3314700"/>
          <p14:tracePt t="2758" x="1936750" y="3314700"/>
          <p14:tracePt t="2764" x="1949450" y="3314700"/>
          <p14:tracePt t="2782" x="1955800" y="3314700"/>
          <p14:tracePt t="2808" x="1943100" y="3314700"/>
          <p14:tracePt t="2810" x="1911350" y="3314700"/>
          <p14:tracePt t="3236" x="1917700" y="3314700"/>
          <p14:tracePt t="3246" x="1917700" y="3308350"/>
          <p14:tracePt t="3258" x="1924050" y="3308350"/>
          <p14:tracePt t="3281" x="1924050" y="3302000"/>
          <p14:tracePt t="3286" x="1930400" y="3295650"/>
          <p14:tracePt t="3304" x="1924050" y="3289300"/>
          <p14:tracePt t="3312" x="1924050" y="3282950"/>
          <p14:tracePt t="3328" x="1911350" y="3276600"/>
          <p14:tracePt t="3337" x="1911350" y="3270250"/>
          <p14:tracePt t="3351" x="1911350" y="3263900"/>
          <p14:tracePt t="3373" x="1885950" y="3232150"/>
          <p14:tracePt t="3386" x="1879600" y="3219450"/>
          <p14:tracePt t="3400" x="1873250" y="3200400"/>
          <p14:tracePt t="3421" x="1866900" y="3194050"/>
          <p14:tracePt t="3435" x="1860550" y="3181350"/>
          <p14:tracePt t="3449" x="1860550" y="3175000"/>
          <p14:tracePt t="3469" x="1854200" y="3162300"/>
          <p14:tracePt t="3483" x="1854200" y="3155950"/>
          <p14:tracePt t="3504" x="1854200" y="3149600"/>
          <p14:tracePt t="3518" x="1854200" y="3143250"/>
          <p14:tracePt t="3539" x="1847850" y="3130550"/>
          <p14:tracePt t="3553" x="1841500" y="3130550"/>
          <p14:tracePt t="3574" x="1835150" y="3124200"/>
          <p14:tracePt t="3600" x="1828800" y="3117850"/>
          <p14:tracePt t="3606" x="1822450" y="3105150"/>
          <p14:tracePt t="3624" x="1816100" y="3098800"/>
          <p14:tracePt t="3636" x="1816100" y="3092450"/>
          <p14:tracePt t="3650" x="1803400" y="3086100"/>
          <p14:tracePt t="3671" x="1778000" y="3073400"/>
          <p14:tracePt t="3685" x="1765300" y="3073400"/>
          <p14:tracePt t="3705" x="1720850" y="3073400"/>
          <p14:tracePt t="3719" x="1695450" y="3073400"/>
          <p14:tracePt t="3733" x="1689100" y="3073400"/>
          <p14:tracePt t="3754" x="1631950" y="3073400"/>
          <p14:tracePt t="3768" x="1568450" y="3060700"/>
          <p14:tracePt t="3789" x="1555750" y="3060700"/>
          <p14:tracePt t="3803" x="1524000" y="3060700"/>
          <p14:tracePt t="3816" x="1498600" y="3060700"/>
          <p14:tracePt t="3837" x="1473200" y="3060700"/>
          <p14:tracePt t="3851" x="1447800" y="3060700"/>
          <p14:tracePt t="3872" x="1435100" y="3060700"/>
          <p14:tracePt t="3887" x="1422400" y="3067050"/>
          <p14:tracePt t="3900" x="1409700" y="3067050"/>
          <p14:tracePt t="3921" x="1409700" y="3073400"/>
          <p14:tracePt t="3940" x="1403350" y="3073400"/>
          <p14:tracePt t="4025" x="1403350" y="3079750"/>
          <p14:tracePt t="4063" x="1403350" y="3086100"/>
          <p14:tracePt t="4168" x="1397000" y="3086100"/>
          <p14:tracePt t="4174" x="1390650" y="3098800"/>
          <p14:tracePt t="4199" x="1365250" y="3098800"/>
          <p14:tracePt t="4205" x="1339850" y="3111500"/>
          <p14:tracePt t="4219" x="1327150" y="3111500"/>
          <p14:tracePt t="4233" x="1308100" y="3117850"/>
          <p14:tracePt t="4255" x="1289050" y="3124200"/>
          <p14:tracePt t="4268" x="1276350" y="3124200"/>
          <p14:tracePt t="4289" x="1257300" y="3130550"/>
          <p14:tracePt t="4303" x="1250950" y="3130550"/>
          <p14:tracePt t="4349" x="1238250" y="3130550"/>
          <p14:tracePt t="4439" x="1244600" y="3130550"/>
          <p14:tracePt t="4457" x="1257300" y="3130550"/>
          <p14:tracePt t="4470" x="1282700" y="3130550"/>
          <p14:tracePt t="4481" x="1301750" y="3130550"/>
          <p14:tracePt t="4488" x="1333500" y="3130550"/>
          <p14:tracePt t="4494" x="1365250" y="3130550"/>
          <p14:tracePt t="4504" x="1377950" y="3130550"/>
          <p14:tracePt t="4518" x="1409700" y="3130550"/>
          <p14:tracePt t="4539" x="1422400" y="3130550"/>
          <p14:tracePt t="4583" x="1416050" y="3130550"/>
          <p14:tracePt t="4588" x="1403350" y="3130550"/>
          <p14:tracePt t="4598" x="1390650" y="3130550"/>
          <p14:tracePt t="4606" x="1371600" y="3130550"/>
          <p14:tracePt t="4623" x="1333500" y="3130550"/>
          <p14:tracePt t="4637" x="1301750" y="3130550"/>
          <p14:tracePt t="4650" x="1289050" y="3130550"/>
          <p14:tracePt t="4671" x="1282700" y="3130550"/>
          <p14:tracePt t="4685" x="1270000" y="3130550"/>
          <p14:tracePt t="4706" x="1263650" y="3130550"/>
          <p14:tracePt t="4726" x="1270000" y="3130550"/>
          <p14:tracePt t="4742" x="1276350" y="3130550"/>
          <p14:tracePt t="4754" x="1308100" y="3130550"/>
          <p14:tracePt t="4768" x="1320800" y="3130550"/>
          <p14:tracePt t="4789" x="1371600" y="3117850"/>
          <p14:tracePt t="4803" x="1409700" y="3105150"/>
          <p14:tracePt t="4824" x="1428750" y="3105150"/>
          <p14:tracePt t="4862" x="1422400" y="3105150"/>
          <p14:tracePt t="4871" x="1409700" y="3105150"/>
          <p14:tracePt t="4876" x="1377950" y="3105150"/>
          <p14:tracePt t="4886" x="1365250" y="3105150"/>
          <p14:tracePt t="4907" x="1314450" y="3111500"/>
          <p14:tracePt t="4921" x="1250950" y="3111500"/>
          <p14:tracePt t="4935" x="1231900" y="3111500"/>
          <p14:tracePt t="4956" x="1225550" y="3111500"/>
          <p14:tracePt t="4984" x="1231900" y="3111500"/>
          <p14:tracePt t="4992" x="1257300" y="3111500"/>
          <p14:tracePt t="5008" x="1295400" y="3111500"/>
          <p14:tracePt t="5018" x="1314450" y="3098800"/>
          <p14:tracePt t="5039" x="1377950" y="3079750"/>
          <p14:tracePt t="5053" x="1409700" y="3079750"/>
          <p14:tracePt t="5074" x="1428750" y="3079750"/>
          <p14:tracePt t="5088" x="1416050" y="3079750"/>
          <p14:tracePt t="5105" x="1397000" y="3079750"/>
          <p14:tracePt t="5122" x="1365250" y="3079750"/>
          <p14:tracePt t="5136" x="1327150" y="3079750"/>
          <p14:tracePt t="5157" x="1295400" y="3086100"/>
          <p14:tracePt t="5171" x="1282700" y="3086100"/>
          <p14:tracePt t="5199" x="1289050" y="3086100"/>
          <p14:tracePt t="5206" x="1295400" y="3086100"/>
          <p14:tracePt t="5222" x="1314450" y="3086100"/>
          <p14:tracePt t="5241" x="1333500" y="3079750"/>
          <p14:tracePt t="5255" x="1346200" y="3073400"/>
          <p14:tracePt t="5329" x="1339850" y="3073400"/>
          <p14:tracePt t="5334" x="1333500" y="3073400"/>
          <p14:tracePt t="5344" x="1327150" y="3073400"/>
          <p14:tracePt t="5397" x="1333500" y="3073400"/>
          <p14:tracePt t="5431" x="1358900" y="3073400"/>
          <p14:tracePt t="5449" x="1371600" y="3079750"/>
          <p14:tracePt t="5464" x="1384300" y="3086100"/>
          <p14:tracePt t="5470" x="1384300" y="3092450"/>
          <p14:tracePt t="5476" x="1397000" y="3098800"/>
          <p14:tracePt t="5490" x="1397000" y="3105150"/>
          <p14:tracePt t="5505" x="1397000" y="3124200"/>
          <p14:tracePt t="5518" x="1397000" y="3136900"/>
          <p14:tracePt t="5539" x="1358900" y="3168650"/>
          <p14:tracePt t="5553" x="1320800" y="3194050"/>
          <p14:tracePt t="5574" x="1257300" y="3225800"/>
          <p14:tracePt t="5587" x="1244600" y="3238500"/>
          <p14:tracePt t="5601" x="1219200" y="3257550"/>
          <p14:tracePt t="5622" x="1212850" y="3270250"/>
          <p14:tracePt t="5638" x="1212850" y="3276600"/>
          <p14:tracePt t="5657" x="1219200" y="3289300"/>
          <p14:tracePt t="5671" x="1219200" y="3295650"/>
          <p14:tracePt t="5688" x="1219200" y="3308350"/>
          <p14:tracePt t="5705" x="1225550" y="3314700"/>
          <p14:tracePt t="5719" x="1244600" y="3321050"/>
          <p14:tracePt t="5740" x="1276350" y="3327400"/>
          <p14:tracePt t="5754" x="1295400" y="3327400"/>
          <p14:tracePt t="5768" x="1314450" y="3327400"/>
          <p14:tracePt t="5789" x="1358900" y="3352800"/>
          <p14:tracePt t="5808" x="1371600" y="3359150"/>
          <p14:tracePt t="5824" x="1384300" y="3359150"/>
          <p14:tracePt t="5838" x="1403350" y="3365500"/>
          <p14:tracePt t="5851" x="1409700" y="3365500"/>
          <p14:tracePt t="5872" x="1428750" y="3365500"/>
          <p14:tracePt t="6001" x="1416050" y="3365500"/>
          <p14:tracePt t="6003" x="1397000" y="3365500"/>
          <p14:tracePt t="6016" x="1384300" y="3365500"/>
          <p14:tracePt t="6024" x="1365250" y="3365500"/>
          <p14:tracePt t="6039" x="1352550" y="3365500"/>
          <p14:tracePt t="6053" x="1346200" y="3378200"/>
          <p14:tracePt t="6088" x="1352550" y="3378200"/>
          <p14:tracePt t="6095" x="1377950" y="3378200"/>
          <p14:tracePt t="6101" x="1397000" y="3378200"/>
          <p14:tracePt t="6122" x="1454150" y="3378200"/>
          <p14:tracePt t="6136" x="1498600" y="3378200"/>
          <p14:tracePt t="6157" x="1517650" y="3378200"/>
          <p14:tracePt t="6171" x="1524000" y="3378200"/>
          <p14:tracePt t="6208" x="1517650" y="3378200"/>
          <p14:tracePt t="6216" x="1504950" y="3378200"/>
          <p14:tracePt t="6219" x="1498600" y="3378200"/>
          <p14:tracePt t="6240" x="1485900" y="3378200"/>
          <p14:tracePt t="6329" x="1492250" y="3371850"/>
          <p14:tracePt t="6342" x="1498600" y="3371850"/>
          <p14:tracePt t="6601" x="1504950" y="3371850"/>
          <p14:tracePt t="6615" x="1517650" y="3371850"/>
          <p14:tracePt t="6622" x="1524000" y="3371850"/>
          <p14:tracePt t="6624" x="1530350" y="3371850"/>
          <p14:tracePt t="6638" x="1543050" y="3371850"/>
          <p14:tracePt t="6657" x="1581150" y="3371850"/>
          <p14:tracePt t="6671" x="1600200" y="3371850"/>
          <p14:tracePt t="6692" x="1631950" y="3371850"/>
          <p14:tracePt t="6705" x="1651000" y="3371850"/>
          <p14:tracePt t="6719" x="1657350" y="3371850"/>
          <p14:tracePt t="6740" x="1676400" y="3371850"/>
          <p14:tracePt t="6754" x="1689100" y="3378200"/>
          <p14:tracePt t="6775" x="1708150" y="3378200"/>
          <p14:tracePt t="6789" x="1714500" y="3378200"/>
          <p14:tracePt t="6803" x="1720850" y="3390900"/>
          <p14:tracePt t="6823" x="1727200" y="3390900"/>
          <p14:tracePt t="6862" x="1733550" y="3390900"/>
          <p14:tracePt t="6889" x="1739900" y="3390900"/>
          <p14:tracePt t="6904" x="1739900" y="3384550"/>
          <p14:tracePt t="6918" x="1752600" y="3371850"/>
          <p14:tracePt t="6928" x="1752600" y="3359150"/>
          <p14:tracePt t="6935" x="1771650" y="3327400"/>
          <p14:tracePt t="6941" x="1778000" y="3314700"/>
          <p14:tracePt t="6955" x="1790700" y="3295650"/>
          <p14:tracePt t="6969" x="1822450" y="3244850"/>
          <p14:tracePt t="6990" x="1860550" y="3168650"/>
          <p14:tracePt t="7004" x="1873250" y="3155950"/>
          <p14:tracePt t="7025" x="1860550" y="3067050"/>
          <p14:tracePt t="7039" x="1854200" y="3022600"/>
          <p14:tracePt t="7053" x="1854200" y="3003550"/>
          <p14:tracePt t="7074" x="1841500" y="2984500"/>
          <p14:tracePt t="7118" x="1841500" y="2990850"/>
          <p14:tracePt t="7126" x="1841500" y="3003550"/>
          <p14:tracePt t="7142" x="1841500" y="3028950"/>
          <p14:tracePt t="7150" x="1841500" y="3054350"/>
          <p14:tracePt t="7157" x="1841500" y="3079750"/>
          <p14:tracePt t="7170" x="1841500" y="3111500"/>
          <p14:tracePt t="7192" x="1847850" y="3168650"/>
          <p14:tracePt t="7205" x="1866900" y="3238500"/>
          <p14:tracePt t="7219" x="1866900" y="3308350"/>
          <p14:tracePt t="7241" x="1854200" y="3384550"/>
          <p14:tracePt t="7255" x="1854200" y="3397250"/>
          <p14:tracePt t="7313" x="1854200" y="3390900"/>
          <p14:tracePt t="7321" x="1854200" y="3371850"/>
          <p14:tracePt t="7336" x="1854200" y="3359150"/>
          <p14:tracePt t="7345" x="1854200" y="3346450"/>
          <p14:tracePt t="7346" x="1866900" y="3327400"/>
          <p14:tracePt t="7358" x="1879600" y="3295650"/>
          <p14:tracePt t="7372" x="1885950" y="3251200"/>
          <p14:tracePt t="7386" x="1885950" y="3219450"/>
          <p14:tracePt t="7407" x="1911350" y="3143250"/>
          <p14:tracePt t="7421" x="1911350" y="3105150"/>
          <p14:tracePt t="7441" x="1911350" y="3098800"/>
          <p14:tracePt t="7455" x="1905000" y="3086100"/>
          <p14:tracePt t="7505" x="1905000" y="3092450"/>
          <p14:tracePt t="7518" x="1905000" y="3117850"/>
          <p14:tracePt t="7529" x="1905000" y="3130550"/>
          <p14:tracePt t="7536" x="1892300" y="3149600"/>
          <p14:tracePt t="7543" x="1892300" y="3187700"/>
          <p14:tracePt t="7552" x="1892300" y="3213100"/>
          <p14:tracePt t="7574" x="1892300" y="3257550"/>
          <p14:tracePt t="7587" x="1879600" y="3302000"/>
          <p14:tracePt t="7609" x="1866900" y="3314700"/>
          <p14:tracePt t="7622" x="1866900" y="3327400"/>
          <p14:tracePt t="7648" x="1866900" y="3314700"/>
          <p14:tracePt t="7657" x="1866900" y="3302000"/>
          <p14:tracePt t="7671" x="1873250" y="3289300"/>
          <p14:tracePt t="7692" x="1892300" y="3219450"/>
          <p14:tracePt t="7706" x="1892300" y="3168650"/>
          <p14:tracePt t="7726" x="1898650" y="3098800"/>
          <p14:tracePt t="7740" x="1905000" y="3048000"/>
          <p14:tracePt t="7754" x="1905000" y="3009900"/>
          <p14:tracePt t="7775" x="1905000" y="3003550"/>
          <p14:tracePt t="7825" x="1905000" y="3009900"/>
          <p14:tracePt t="7826" x="1905000" y="3016250"/>
          <p14:tracePt t="7838" x="1905000" y="3035300"/>
          <p14:tracePt t="7846" x="1905000" y="3041650"/>
          <p14:tracePt t="7858" x="1905000" y="3060700"/>
          <p14:tracePt t="7872" x="1905000" y="3092450"/>
          <p14:tracePt t="7893" x="1905000" y="3130550"/>
          <p14:tracePt t="7907" x="1892300" y="3181350"/>
          <p14:tracePt t="7921" x="1892300" y="3213100"/>
          <p14:tracePt t="7942" x="1892300" y="3238500"/>
          <p14:tracePt t="7958" x="1892300" y="3244850"/>
          <p14:tracePt t="8113" x="1898650" y="3251200"/>
          <p14:tracePt t="8118" x="1911350" y="3263900"/>
          <p14:tracePt t="8136" x="1949450" y="3289300"/>
          <p14:tracePt t="8143" x="1974850" y="3314700"/>
          <p14:tracePt t="8157" x="2012950" y="3333750"/>
          <p14:tracePt t="8171" x="2070100" y="3378200"/>
          <p14:tracePt t="8192" x="2190750" y="3460750"/>
          <p14:tracePt t="8206" x="2298700" y="3536950"/>
          <p14:tracePt t="8226" x="2419350" y="3632200"/>
          <p14:tracePt t="8240" x="2578100" y="3765550"/>
          <p14:tracePt t="8254" x="2844800" y="3949700"/>
          <p14:tracePt t="8275" x="3136900" y="4140200"/>
          <p14:tracePt t="8289" x="3409950" y="4305300"/>
          <p14:tracePt t="8310" x="3676650" y="4464050"/>
          <p14:tracePt t="8323" x="3752850" y="4502150"/>
          <p14:tracePt t="8337" x="3917950" y="4578350"/>
          <p14:tracePt t="8359" x="4064000" y="4654550"/>
          <p14:tracePt t="8372" x="4095750" y="4673600"/>
          <p14:tracePt t="8393" x="4152900" y="4699000"/>
          <p14:tracePt t="8407" x="4159250" y="4699000"/>
          <p14:tracePt t="8422" x="4152900" y="4699000"/>
          <p14:tracePt t="8825" x="4152900" y="4705350"/>
          <p14:tracePt t="8832" x="4159250" y="4705350"/>
          <p14:tracePt t="8855" x="4152900" y="4711700"/>
          <p14:tracePt t="8860" x="4152900" y="4718050"/>
          <p14:tracePt t="8884" x="4152900" y="4724400"/>
          <p14:tracePt t="8909" x="4152900" y="4730750"/>
          <p14:tracePt t="8918" x="4146550" y="4737100"/>
          <p14:tracePt t="8945" x="4140200" y="4743450"/>
          <p14:tracePt t="8959" x="4140200" y="4749800"/>
          <p14:tracePt t="8968" x="4146550" y="4756150"/>
          <p14:tracePt t="8974" x="4165600" y="4768850"/>
          <p14:tracePt t="8980" x="4203700" y="4787900"/>
          <p14:tracePt t="8990" x="4229100" y="4787900"/>
          <p14:tracePt t="9004" x="4273550" y="4806950"/>
          <p14:tracePt t="9025" x="4305300" y="4832350"/>
          <p14:tracePt t="9039" x="4349750" y="4870450"/>
          <p14:tracePt t="9060" x="4438650" y="4933950"/>
          <p14:tracePt t="9074" x="4559300" y="5003800"/>
          <p14:tracePt t="9087" x="4705350" y="5092700"/>
          <p14:tracePt t="9108" x="4902200" y="5194300"/>
          <p14:tracePt t="9122" x="5060950" y="5264150"/>
          <p14:tracePt t="9143" x="5226050" y="5308600"/>
          <p14:tracePt t="9157" x="5359400" y="5346700"/>
          <p14:tracePt t="9171" x="5486400" y="5372100"/>
          <p14:tracePt t="9191" x="5657850" y="5391150"/>
          <p14:tracePt t="9205" x="5708650" y="5391150"/>
          <p14:tracePt t="9226" x="5867400" y="5391150"/>
          <p14:tracePt t="9241" x="5969000" y="5391150"/>
          <p14:tracePt t="9261" x="6051550" y="5391150"/>
          <p14:tracePt t="9275" x="6127750" y="5384800"/>
          <p14:tracePt t="9289" x="6223000" y="5359400"/>
          <p14:tracePt t="9310" x="6375400" y="5327650"/>
          <p14:tracePt t="9323" x="6419850" y="5314950"/>
          <p14:tracePt t="9345" x="6470650" y="5289550"/>
          <p14:tracePt t="9358" x="6470650" y="5283200"/>
          <p14:tracePt t="9372" x="6470650" y="5276850"/>
          <p14:tracePt t="9393" x="6470650" y="5257800"/>
          <p14:tracePt t="9407" x="6470650" y="5245100"/>
          <p14:tracePt t="9428" x="6496050" y="5213350"/>
          <p14:tracePt t="9442" x="6508750" y="5181600"/>
          <p14:tracePt t="9455" x="6508750" y="5162550"/>
          <p14:tracePt t="9476" x="6508750" y="5149850"/>
          <p14:tracePt t="9490" x="6496050" y="5137150"/>
          <p14:tracePt t="9511" x="6489700" y="5105400"/>
          <p14:tracePt t="9525" x="6477000" y="5086350"/>
          <p14:tracePt t="9539" x="6464300" y="5048250"/>
          <p14:tracePt t="9560" x="6432550" y="5003800"/>
          <p14:tracePt t="9574" x="6413500" y="4991100"/>
          <p14:tracePt t="9594" x="6388100" y="4978400"/>
          <p14:tracePt t="9609" x="6375400" y="4965700"/>
          <p14:tracePt t="9622" x="6362700" y="4953000"/>
          <p14:tracePt t="9643" x="6337300" y="4940300"/>
          <p14:tracePt t="9657" x="6299200" y="4914900"/>
          <p14:tracePt t="9678" x="6210300" y="4895850"/>
          <p14:tracePt t="9691" x="6172200" y="4883150"/>
          <p14:tracePt t="9705" x="6134100" y="4883150"/>
          <p14:tracePt t="9726" x="6102350" y="4883150"/>
          <p14:tracePt t="9740" x="6083300" y="4883150"/>
          <p14:tracePt t="9761" x="6064250" y="4883150"/>
          <p14:tracePt t="9775" x="6057900" y="4883150"/>
          <p14:tracePt t="9789" x="6051550" y="4883150"/>
          <p14:tracePt t="9810" x="6045200" y="4883150"/>
          <p14:tracePt t="9824" x="6045200" y="4876800"/>
          <p14:tracePt t="9844" x="6045200" y="4826000"/>
          <p14:tracePt t="9858" x="6051550" y="4813300"/>
          <p14:tracePt t="9872" x="6083300" y="4756150"/>
          <p14:tracePt t="9893" x="6134100" y="4673600"/>
          <p14:tracePt t="9907" x="6146800" y="4667250"/>
          <p14:tracePt t="9927" x="6172200" y="4660900"/>
          <p14:tracePt t="9952" x="6172200" y="4667250"/>
          <p14:tracePt t="9958" x="6172200" y="4686300"/>
          <p14:tracePt t="9976" x="6153150" y="4749800"/>
          <p14:tracePt t="9990" x="6115050" y="4787900"/>
          <p14:tracePt t="10011" x="6000750" y="4864100"/>
          <p14:tracePt t="10025" x="5956300" y="4876800"/>
          <p14:tracePt t="10039" x="5886450" y="4883150"/>
          <p14:tracePt t="10060" x="5803900" y="4870450"/>
          <p14:tracePt t="10074" x="5803900" y="4845050"/>
          <p14:tracePt t="10094" x="5842000" y="4800600"/>
          <p14:tracePt t="10108" x="5899150" y="4762500"/>
          <p14:tracePt t="10129" x="5949950" y="4756150"/>
          <p14:tracePt t="10143" x="6070600" y="4749800"/>
          <p14:tracePt t="10157" x="6216650" y="4749800"/>
          <p14:tracePt t="10178" x="6337300" y="4768850"/>
          <p14:tracePt t="10191" x="6343650" y="4806950"/>
          <p14:tracePt t="10205" x="6286500" y="4851400"/>
          <p14:tracePt t="10226" x="6235700" y="4857750"/>
          <p14:tracePt t="10240" x="6172200" y="4857750"/>
          <p14:tracePt t="10262" x="6083300" y="4851400"/>
          <p14:tracePt t="10275" x="6032500" y="4826000"/>
          <p14:tracePt t="10289" x="6026150" y="4787900"/>
          <p14:tracePt t="10309" x="6032500" y="4756150"/>
          <p14:tracePt t="10324" x="6064250" y="4730750"/>
          <p14:tracePt t="10344" x="6146800" y="4705350"/>
          <p14:tracePt t="10358" x="6184900" y="4705350"/>
          <p14:tracePt t="10379" x="6229350" y="4705350"/>
          <p14:tracePt t="10393" x="6254750" y="4724400"/>
          <p14:tracePt t="10407" x="6254750" y="4756150"/>
          <p14:tracePt t="10427" x="6216650" y="4794250"/>
          <p14:tracePt t="10442" x="6159500" y="4845050"/>
          <p14:tracePt t="10455" x="6102350" y="4883150"/>
          <p14:tracePt t="10476" x="6064250" y="4883150"/>
          <p14:tracePt t="10490" x="6051550" y="4883150"/>
          <p14:tracePt t="10516" x="6051550" y="4876800"/>
          <p14:tracePt t="10526" x="6057900" y="4876800"/>
          <p14:tracePt t="10567" x="6064250" y="4876800"/>
          <p14:tracePt t="10582" x="6070600" y="4876800"/>
          <p14:tracePt t="10588" x="6070600" y="4883150"/>
          <p14:tracePt t="10599" x="6070600" y="4889500"/>
          <p14:tracePt t="10743" x="6070600" y="4883150"/>
          <p14:tracePt t="10754" x="6070600" y="4876800"/>
          <p14:tracePt t="10897" x="6070600" y="4870450"/>
          <p14:tracePt t="10943" x="6064250" y="4870450"/>
          <p14:tracePt t="10950" x="6045200" y="4870450"/>
          <p14:tracePt t="10956" x="6019800" y="4883150"/>
          <p14:tracePt t="10966" x="5981700" y="4889500"/>
          <p14:tracePt t="10976" x="5943600" y="4902200"/>
          <p14:tracePt t="10990" x="5905500" y="4902200"/>
          <p14:tracePt t="11011" x="5835650" y="4921250"/>
          <p14:tracePt t="11025" x="5734050" y="4946650"/>
          <p14:tracePt t="11046" x="5664200" y="4965700"/>
          <p14:tracePt t="11060" x="5575300" y="4984750"/>
          <p14:tracePt t="11073" x="5486400" y="5003800"/>
          <p14:tracePt t="11094" x="5314950" y="5010150"/>
          <p14:tracePt t="11108" x="5238750" y="5010150"/>
          <p14:tracePt t="11129" x="4953000" y="5010150"/>
          <p14:tracePt t="11143" x="4864100" y="5010150"/>
          <p14:tracePt t="11157" x="4711700" y="5010150"/>
          <p14:tracePt t="11178" x="4502150" y="5010150"/>
          <p14:tracePt t="11192" x="4298950" y="4965700"/>
          <p14:tracePt t="11212" x="4044950" y="4902200"/>
          <p14:tracePt t="11226" x="3695700" y="4851400"/>
          <p14:tracePt t="11240" x="3340100" y="4826000"/>
          <p14:tracePt t="11262" x="2933700" y="4781550"/>
          <p14:tracePt t="11275" x="2565400" y="4768850"/>
          <p14:tracePt t="11296" x="2006600" y="4699000"/>
          <p14:tracePt t="11310" x="1771650" y="4648200"/>
          <p14:tracePt t="11323" x="1212850" y="4546600"/>
          <p14:tracePt t="11345" x="361950" y="434340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Relationships Between Tables</a:t>
            </a:r>
            <a:endParaRPr lang="en-US" sz="3304" dirty="0">
              <a:solidFill>
                <a:srgbClr val="000000"/>
              </a:solidFill>
              <a:latin typeface="Calibri (MS) Light"/>
            </a:endParaRPr>
          </a:p>
        </p:txBody>
      </p:sp>
      <p:pic>
        <p:nvPicPr>
          <p:cNvPr id="8" name="Picture 7">
            <a:extLst>
              <a:ext uri="{FF2B5EF4-FFF2-40B4-BE49-F238E27FC236}">
                <a16:creationId xmlns:a16="http://schemas.microsoft.com/office/drawing/2014/main" id="{73CC6F23-0474-0A1A-8060-1C4B6D16A42F}"/>
              </a:ext>
            </a:extLst>
          </p:cNvPr>
          <p:cNvPicPr>
            <a:picLocks noChangeAspect="1"/>
          </p:cNvPicPr>
          <p:nvPr/>
        </p:nvPicPr>
        <p:blipFill>
          <a:blip r:embed="rId4"/>
          <a:stretch>
            <a:fillRect/>
          </a:stretch>
        </p:blipFill>
        <p:spPr>
          <a:xfrm>
            <a:off x="0" y="2276328"/>
            <a:ext cx="9144000" cy="4048272"/>
          </a:xfrm>
          <a:prstGeom prst="rect">
            <a:avLst/>
          </a:prstGeom>
        </p:spPr>
      </p:pic>
      <p:sp>
        <p:nvSpPr>
          <p:cNvPr id="9" name="Oval 8">
            <a:extLst>
              <a:ext uri="{FF2B5EF4-FFF2-40B4-BE49-F238E27FC236}">
                <a16:creationId xmlns:a16="http://schemas.microsoft.com/office/drawing/2014/main" id="{5AEE39F2-2197-A1B1-BAC0-B6723031B020}"/>
              </a:ext>
            </a:extLst>
          </p:cNvPr>
          <p:cNvSpPr/>
          <p:nvPr/>
        </p:nvSpPr>
        <p:spPr>
          <a:xfrm>
            <a:off x="76200" y="3200400"/>
            <a:ext cx="914400" cy="228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9309D091-B0D6-54B9-7131-36F332958728}"/>
              </a:ext>
            </a:extLst>
          </p:cNvPr>
          <p:cNvSpPr/>
          <p:nvPr/>
        </p:nvSpPr>
        <p:spPr>
          <a:xfrm>
            <a:off x="8458200" y="2438400"/>
            <a:ext cx="685800" cy="228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Audio 3">
            <a:hlinkClick r:id="" action="ppaction://media"/>
            <a:extLst>
              <a:ext uri="{FF2B5EF4-FFF2-40B4-BE49-F238E27FC236}">
                <a16:creationId xmlns:a16="http://schemas.microsoft.com/office/drawing/2014/main" id="{0395B019-2D3F-0E11-3B97-CA837A8986A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181640513"/>
      </p:ext>
    </p:extLst>
  </p:cSld>
  <p:clrMapOvr>
    <a:masterClrMapping/>
  </p:clrMapOvr>
  <mc:AlternateContent xmlns:mc="http://schemas.openxmlformats.org/markup-compatibility/2006">
    <mc:Choice xmlns:p14="http://schemas.microsoft.com/office/powerpoint/2010/main" Requires="p14">
      <p:transition spd="slow" p14:dur="2000" advTm="34698"/>
    </mc:Choice>
    <mc:Fallback>
      <p:transition spd="slow" advTm="34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7155" x="88900" y="2997200"/>
          <p14:tracePt t="27161" x="133350" y="2971800"/>
          <p14:tracePt t="27181" x="209550" y="2914650"/>
          <p14:tracePt t="27203" x="222250" y="2895600"/>
          <p14:tracePt t="27216" x="273050" y="2851150"/>
          <p14:tracePt t="27237" x="336550" y="2813050"/>
          <p14:tracePt t="27252" x="368300" y="2787650"/>
          <p14:tracePt t="27265" x="381000" y="2774950"/>
          <p14:tracePt t="27286" x="406400" y="2768600"/>
          <p14:tracePt t="27300" x="431800" y="2768600"/>
          <p14:tracePt t="27321" x="495300" y="2813050"/>
          <p14:tracePt t="27335" x="552450" y="2857500"/>
          <p14:tracePt t="27349" x="596900" y="2901950"/>
          <p14:tracePt t="27369" x="647700" y="2946400"/>
          <p14:tracePt t="27383" x="679450" y="3009900"/>
          <p14:tracePt t="27404" x="698500" y="3117850"/>
          <p14:tracePt t="27418" x="698500" y="3149600"/>
          <p14:tracePt t="27439" x="698500" y="3225800"/>
          <p14:tracePt t="27453" x="704850" y="3302000"/>
          <p14:tracePt t="27466" x="717550" y="3346450"/>
          <p14:tracePt t="27487" x="749300" y="3390900"/>
          <p14:tracePt t="27501" x="755650" y="3390900"/>
          <p14:tracePt t="27522" x="755650" y="3397250"/>
          <p14:tracePt t="27580" x="749300" y="3403600"/>
          <p14:tracePt t="27587" x="730250" y="3403600"/>
          <p14:tracePt t="27603" x="717550" y="3416300"/>
          <p14:tracePt t="27617" x="704850" y="3416300"/>
          <p14:tracePt t="27635" x="692150" y="3416300"/>
          <p14:tracePt t="27651" x="692150" y="3422650"/>
          <p14:tracePt t="27659" x="679450" y="3422650"/>
          <p14:tracePt t="27762" x="685800" y="3409950"/>
          <p14:tracePt t="27771" x="711200" y="3409950"/>
          <p14:tracePt t="27779" x="736600" y="3390900"/>
          <p14:tracePt t="27786" x="762000" y="3371850"/>
          <p14:tracePt t="27799" x="787400" y="3359150"/>
          <p14:tracePt t="27820" x="838200" y="3327400"/>
          <p14:tracePt t="27834" x="838200" y="3314700"/>
          <p14:tracePt t="27855" x="850900" y="3314700"/>
          <p14:tracePt t="27869" x="844550" y="3321050"/>
          <p14:tracePt t="27883" x="793750" y="3327400"/>
          <p14:tracePt t="27904" x="736600" y="3340100"/>
          <p14:tracePt t="27918" x="647700" y="3352800"/>
          <p14:tracePt t="27939" x="469900" y="3352800"/>
          <p14:tracePt t="27953" x="419100" y="3352800"/>
          <p14:tracePt t="27966" x="336550" y="3359150"/>
          <p14:tracePt t="27988" x="311150" y="3365500"/>
          <p14:tracePt t="28036" x="317500" y="3371850"/>
          <p14:tracePt t="28045" x="342900" y="3371850"/>
          <p14:tracePt t="28051" x="381000" y="3371850"/>
          <p14:tracePt t="28059" x="393700" y="3371850"/>
          <p14:tracePt t="28071" x="419100" y="3371850"/>
          <p14:tracePt t="28084" x="495300" y="3371850"/>
          <p14:tracePt t="28105" x="590550" y="3371850"/>
          <p14:tracePt t="28119" x="692150" y="3371850"/>
          <p14:tracePt t="28133" x="742950" y="3359150"/>
          <p14:tracePt t="28154" x="742950" y="3352800"/>
          <p14:tracePt t="28168" x="736600" y="3352800"/>
          <p14:tracePt t="28189" x="666750" y="3352800"/>
          <p14:tracePt t="28203" x="596900" y="3352800"/>
          <p14:tracePt t="28216" x="552450" y="3352800"/>
          <p14:tracePt t="28237" x="469900" y="3352800"/>
          <p14:tracePt t="28251" x="463550" y="3352800"/>
          <p14:tracePt t="28283" x="476250" y="3352800"/>
          <p14:tracePt t="28300" x="501650" y="3352800"/>
          <p14:tracePt t="28307" x="514350" y="3352800"/>
          <p14:tracePt t="28321" x="546100" y="3352800"/>
          <p14:tracePt t="28334" x="622300" y="3352800"/>
          <p14:tracePt t="28356" x="717550" y="3352800"/>
          <p14:tracePt t="28369" x="723900" y="3352800"/>
          <p14:tracePt t="28404" x="717550" y="3359150"/>
          <p14:tracePt t="28419" x="698500" y="3359150"/>
          <p14:tracePt t="28427" x="666750" y="3359150"/>
          <p14:tracePt t="28439" x="647700" y="3365500"/>
          <p14:tracePt t="28453" x="641350" y="3378200"/>
          <p14:tracePt t="28516" x="647700" y="3378200"/>
          <p14:tracePt t="28526" x="654050" y="3378200"/>
          <p14:tracePt t="28548" x="666750" y="3378200"/>
          <p14:tracePt t="28806" x="673100" y="3378200"/>
          <p14:tracePt t="28875" x="679450" y="3378200"/>
          <p14:tracePt t="28902" x="692150" y="3390900"/>
          <p14:tracePt t="28911" x="698500" y="3390900"/>
          <p14:tracePt t="28924" x="704850" y="3403600"/>
          <p14:tracePt t="28938" x="711200" y="3403600"/>
          <p14:tracePt t="28947" x="711200" y="3416300"/>
          <p14:tracePt t="28956" x="704850" y="3416300"/>
          <p14:tracePt t="28966" x="692150" y="3416300"/>
          <p14:tracePt t="29474" x="698500" y="3416300"/>
          <p14:tracePt t="29483" x="717550" y="3416300"/>
          <p14:tracePt t="29494" x="876300" y="3416300"/>
          <p14:tracePt t="29501" x="1123950" y="3435350"/>
          <p14:tracePt t="29508" x="1308100" y="3454400"/>
          <p14:tracePt t="29522" x="1695450" y="3473450"/>
          <p14:tracePt t="29536" x="1898650" y="3473450"/>
          <p14:tracePt t="29557" x="2508250" y="3486150"/>
          <p14:tracePt t="29571" x="2965450" y="3517900"/>
          <p14:tracePt t="29584" x="3206750" y="3517900"/>
          <p14:tracePt t="29605" x="3937000" y="3530600"/>
          <p14:tracePt t="29619" x="4419600" y="3543300"/>
          <p14:tracePt t="29640" x="4972050" y="3543300"/>
          <p14:tracePt t="29654" x="5556250" y="3543300"/>
          <p14:tracePt t="29668" x="6229350" y="3543300"/>
          <p14:tracePt t="29689" x="7226300" y="3543300"/>
          <p14:tracePt t="29702" x="7518400" y="3543300"/>
          <p14:tracePt t="29724" x="8242300" y="3543300"/>
          <p14:tracePt t="29738" x="8502650" y="3536950"/>
          <p14:tracePt t="29751" x="8597900" y="3536950"/>
          <p14:tracePt t="29772" x="8832850" y="3536950"/>
          <p14:tracePt t="29786" x="8972550" y="3536950"/>
          <p14:tracePt t="29807" x="9131300" y="3505200"/>
          <p14:tracePt t="30084" x="9137650" y="2781300"/>
          <p14:tracePt t="30092" x="9099550" y="2768600"/>
          <p14:tracePt t="30097" x="9055100" y="2749550"/>
          <p14:tracePt t="30107" x="9042400" y="2736850"/>
          <p14:tracePt t="30119" x="9029700" y="2730500"/>
          <p14:tracePt t="30140" x="8991600" y="2698750"/>
          <p14:tracePt t="30154" x="8978900" y="2698750"/>
          <p14:tracePt t="30168" x="8972550" y="2686050"/>
          <p14:tracePt t="30324" x="8972550" y="2692400"/>
          <p14:tracePt t="30331" x="8972550" y="2705100"/>
          <p14:tracePt t="30348" x="8972550" y="2717800"/>
          <p14:tracePt t="30355" x="8972550" y="2730500"/>
          <p14:tracePt t="30371" x="8966200" y="2743200"/>
          <p14:tracePt t="30379" x="8947150" y="2762250"/>
          <p14:tracePt t="30390" x="8940800" y="2762250"/>
          <p14:tracePt t="30404" x="8928100" y="2781300"/>
          <p14:tracePt t="30425" x="8915400" y="2806700"/>
          <p14:tracePt t="30439" x="8909050" y="2819400"/>
          <p14:tracePt t="30452" x="8902700" y="2819400"/>
          <p14:tracePt t="30542" x="8909050" y="2813050"/>
          <p14:tracePt t="30557" x="8928100" y="2800350"/>
          <p14:tracePt t="30559" x="8953500" y="2774950"/>
          <p14:tracePt t="30565" x="8978900" y="2736850"/>
          <p14:tracePt t="30570" x="9010650" y="2686050"/>
          <p14:tracePt t="30591" x="9029700" y="2641600"/>
          <p14:tracePt t="30605" x="9029700" y="2616200"/>
          <p14:tracePt t="30619" x="8991600" y="2603500"/>
          <p14:tracePt t="30640" x="8921750" y="2603500"/>
          <p14:tracePt t="30654" x="8864600" y="2603500"/>
          <p14:tracePt t="30676" x="8801100" y="2641600"/>
          <p14:tracePt t="30689" x="8782050" y="2654300"/>
          <p14:tracePt t="30702" x="8782050" y="2667000"/>
          <p14:tracePt t="30723" x="8782050" y="2679700"/>
          <p14:tracePt t="30737" x="8794750" y="2686050"/>
          <p14:tracePt t="30758" x="8820150" y="2686050"/>
          <p14:tracePt t="30772" x="8851900" y="2686050"/>
          <p14:tracePt t="30786" x="8877300" y="2686050"/>
          <p14:tracePt t="30819" x="8870950" y="2686050"/>
          <p14:tracePt t="30827" x="8858250" y="2686050"/>
          <p14:tracePt t="30841" x="8826500" y="2686050"/>
          <p14:tracePt t="30855" x="8763000" y="2686050"/>
          <p14:tracePt t="30869" x="8731250" y="2692400"/>
          <p14:tracePt t="30890" x="8718550" y="2698750"/>
          <p14:tracePt t="30905" x="8718550" y="2705100"/>
          <p14:tracePt t="30925" x="8724900" y="2705100"/>
          <p14:tracePt t="30939" x="8731250" y="2705100"/>
          <p14:tracePt t="30952" x="8737600" y="2705100"/>
          <p14:tracePt t="31902" x="8763000" y="2711450"/>
          <p14:tracePt t="31909" x="8782050" y="2711450"/>
          <p14:tracePt t="31911" x="8807450" y="2711450"/>
          <p14:tracePt t="31925" x="8820150" y="2717800"/>
          <p14:tracePt t="31939" x="8832850" y="2730500"/>
          <p14:tracePt t="31960" x="8832850" y="2768600"/>
          <p14:tracePt t="31973" x="8807450" y="2800350"/>
          <p14:tracePt t="31987" x="8737600" y="2832100"/>
          <p14:tracePt t="32008" x="8686800" y="2838450"/>
          <p14:tracePt t="32022" x="8623300" y="2844800"/>
          <p14:tracePt t="32043" x="8591550" y="2844800"/>
          <p14:tracePt t="32058" x="8566150" y="2838450"/>
          <p14:tracePt t="32071" x="8566150" y="2832100"/>
          <p14:tracePt t="32091" x="8553450" y="2806700"/>
          <p14:tracePt t="32105" x="8553450" y="2787650"/>
          <p14:tracePt t="32126" x="8553450" y="2755900"/>
          <p14:tracePt t="32140" x="8572500" y="2743200"/>
          <p14:tracePt t="32154" x="8578850" y="2730500"/>
          <p14:tracePt t="32175" x="8585200" y="2730500"/>
          <p14:tracePt t="32220" x="8585200" y="2736850"/>
          <p14:tracePt t="32235" x="8585200" y="2749550"/>
          <p14:tracePt t="32243" x="8578850" y="2749550"/>
          <p14:tracePt t="32249" x="8578850" y="2768600"/>
          <p14:tracePt t="32259" x="8578850" y="2774950"/>
          <p14:tracePt t="32272" x="8566150" y="2787650"/>
          <p14:tracePt t="32293" x="8540750" y="2819400"/>
          <p14:tracePt t="32307" x="8528050" y="2825750"/>
          <p14:tracePt t="32321" x="8483600" y="2876550"/>
          <p14:tracePt t="32341" x="8413750" y="2933700"/>
          <p14:tracePt t="32355" x="8362950" y="2971800"/>
          <p14:tracePt t="32376" x="8286750" y="3022600"/>
          <p14:tracePt t="32390" x="8223250" y="3048000"/>
          <p14:tracePt t="32404" x="8108950" y="3111500"/>
          <p14:tracePt t="32425" x="8051800" y="3149600"/>
          <p14:tracePt t="32438" x="8032750" y="3168650"/>
          <p14:tracePt t="32490" x="8045450" y="3162300"/>
          <p14:tracePt t="32500" x="8070850" y="3149600"/>
          <p14:tracePt t="32507" x="8089900" y="3149600"/>
          <p14:tracePt t="32513" x="8134350" y="3136900"/>
          <p14:tracePt t="32523" x="8197850" y="3124200"/>
          <p14:tracePt t="32543" x="8331200" y="3098800"/>
          <p14:tracePt t="32556" x="8451850" y="3092450"/>
          <p14:tracePt t="32571" x="8572500" y="3092450"/>
          <p14:tracePt t="32591" x="8674100" y="3092450"/>
          <p14:tracePt t="32605" x="8718550" y="3105150"/>
          <p14:tracePt t="32626" x="8718550" y="3117850"/>
          <p14:tracePt t="32640" x="8693150" y="3149600"/>
          <p14:tracePt t="32654" x="8623300" y="3181350"/>
          <p14:tracePt t="32675" x="8509000" y="3200400"/>
          <p14:tracePt t="32689" x="8439150" y="3206750"/>
          <p14:tracePt t="32709" x="8134350" y="3251200"/>
          <p14:tracePt t="32724" x="7886700" y="3251200"/>
          <p14:tracePt t="32737" x="7804150" y="3251200"/>
          <p14:tracePt t="32758" x="7753350" y="3251200"/>
          <p14:tracePt t="32772" x="7797800" y="3251200"/>
          <p14:tracePt t="32793" x="7899400" y="3225800"/>
          <p14:tracePt t="32807" x="8020050" y="3200400"/>
          <p14:tracePt t="32820" x="8108950" y="3175000"/>
          <p14:tracePt t="32841" x="8172450" y="3155950"/>
          <p14:tracePt t="32855" x="8185150" y="3149600"/>
          <p14:tracePt t="32876" x="8172450" y="3155950"/>
          <p14:tracePt t="32890" x="8140700" y="3175000"/>
          <p14:tracePt t="32904" x="8089900" y="3181350"/>
          <p14:tracePt t="32925" x="7893050" y="3238500"/>
          <p14:tracePt t="32939" x="7829550" y="3257550"/>
          <p14:tracePt t="32959" x="7696200" y="3289300"/>
          <p14:tracePt t="32974" x="7639050" y="3302000"/>
          <p14:tracePt t="32987" x="7620000" y="3314700"/>
          <p14:tracePt t="33008" x="7600950" y="3321050"/>
          <p14:tracePt t="33027" x="7594600" y="3321050"/>
          <p14:tracePt t="33042" x="7575550" y="3321050"/>
          <p14:tracePt t="33057" x="7569200" y="3333750"/>
          <p14:tracePt t="33070" x="7524750" y="3365500"/>
          <p14:tracePt t="33091" x="7473950" y="3416300"/>
          <p14:tracePt t="33105" x="7454900" y="3435350"/>
          <p14:tracePt t="33126" x="7429500" y="3492500"/>
          <p14:tracePt t="33140" x="7423150" y="3549650"/>
          <p14:tracePt t="33154" x="7423150" y="3568700"/>
          <p14:tracePt t="33175" x="7397750" y="3695700"/>
          <p14:tracePt t="33189" x="7391400" y="3816350"/>
          <p14:tracePt t="33209" x="7385050" y="4057650"/>
          <p14:tracePt t="33223" x="7366000" y="4146550"/>
          <p14:tracePt t="33244" x="7270750" y="4387850"/>
          <p14:tracePt t="33258" x="7169150" y="4565650"/>
          <p14:tracePt t="33272" x="7099300" y="4673600"/>
          <p14:tracePt t="33293" x="6826250" y="5029200"/>
          <p14:tracePt t="33306" x="6553200" y="5245100"/>
          <p14:tracePt t="33327" x="6038850" y="5594350"/>
          <p14:tracePt t="33341" x="5854700" y="5689600"/>
          <p14:tracePt t="33355" x="5448300" y="5854700"/>
          <p14:tracePt t="33376" x="4914900" y="5994400"/>
          <p14:tracePt t="33390" x="4305300" y="6127750"/>
          <p14:tracePt t="33411" x="3663950" y="6216650"/>
          <p14:tracePt t="33424" x="3092450" y="6311900"/>
          <p14:tracePt t="33439" x="2571750" y="6343650"/>
          <p14:tracePt t="33459" x="1835150" y="6235700"/>
          <p14:tracePt t="33473" x="1238250" y="6089650"/>
          <p14:tracePt t="33495" x="584200" y="589915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Relationships Between Tables</a:t>
            </a:r>
            <a:endParaRPr lang="en-US" sz="3304" dirty="0">
              <a:solidFill>
                <a:srgbClr val="000000"/>
              </a:solidFill>
              <a:latin typeface="Calibri (MS) Light"/>
            </a:endParaRPr>
          </a:p>
        </p:txBody>
      </p:sp>
      <p:pic>
        <p:nvPicPr>
          <p:cNvPr id="3" name="Picture 2">
            <a:extLst>
              <a:ext uri="{FF2B5EF4-FFF2-40B4-BE49-F238E27FC236}">
                <a16:creationId xmlns:a16="http://schemas.microsoft.com/office/drawing/2014/main" id="{E2DA9770-AC54-2007-11CE-D6652B2AB40A}"/>
              </a:ext>
            </a:extLst>
          </p:cNvPr>
          <p:cNvPicPr>
            <a:picLocks noChangeAspect="1"/>
          </p:cNvPicPr>
          <p:nvPr/>
        </p:nvPicPr>
        <p:blipFill>
          <a:blip r:embed="rId4"/>
          <a:stretch>
            <a:fillRect/>
          </a:stretch>
        </p:blipFill>
        <p:spPr>
          <a:xfrm>
            <a:off x="0" y="1891031"/>
            <a:ext cx="9144000" cy="4966970"/>
          </a:xfrm>
          <a:prstGeom prst="rect">
            <a:avLst/>
          </a:prstGeom>
        </p:spPr>
      </p:pic>
      <p:pic>
        <p:nvPicPr>
          <p:cNvPr id="5" name="Audio 4">
            <a:hlinkClick r:id="" action="ppaction://media"/>
            <a:extLst>
              <a:ext uri="{FF2B5EF4-FFF2-40B4-BE49-F238E27FC236}">
                <a16:creationId xmlns:a16="http://schemas.microsoft.com/office/drawing/2014/main" id="{3DC99EA7-0EBB-D787-2029-CFEC03A739D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717212135"/>
      </p:ext>
    </p:extLst>
  </p:cSld>
  <p:clrMapOvr>
    <a:masterClrMapping/>
  </p:clrMapOvr>
  <mc:AlternateContent xmlns:mc="http://schemas.openxmlformats.org/markup-compatibility/2006">
    <mc:Choice xmlns:p14="http://schemas.microsoft.com/office/powerpoint/2010/main" Requires="p14">
      <p:transition spd="slow" p14:dur="2000" advTm="15320"/>
    </mc:Choice>
    <mc:Fallback>
      <p:transition spd="slow" advTm="1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687" x="146050" y="4495800"/>
          <p14:tracePt t="2697" x="279400" y="4521200"/>
          <p14:tracePt t="2705" x="431800" y="4552950"/>
          <p14:tracePt t="2712" x="546100" y="4565650"/>
          <p14:tracePt t="2729" x="711200" y="4584700"/>
          <p14:tracePt t="2743" x="762000" y="4584700"/>
          <p14:tracePt t="2757" x="844550" y="4591050"/>
          <p14:tracePt t="2777" x="933450" y="4597400"/>
          <p14:tracePt t="2791" x="952500" y="4597400"/>
          <p14:tracePt t="3117" x="958850" y="4591050"/>
          <p14:tracePt t="3129" x="1009650" y="4591050"/>
          <p14:tracePt t="3136" x="1085850" y="4591050"/>
          <p14:tracePt t="3137" x="1162050" y="4591050"/>
          <p14:tracePt t="3145" x="1231900" y="4591050"/>
          <p14:tracePt t="3159" x="1403350" y="4629150"/>
          <p14:tracePt t="3173" x="1581150" y="4673600"/>
          <p14:tracePt t="3194" x="2114550" y="4800600"/>
          <p14:tracePt t="3208" x="2317750" y="4857750"/>
          <p14:tracePt t="3229" x="2755900" y="4902200"/>
          <p14:tracePt t="3243" x="2933700" y="4902200"/>
          <p14:tracePt t="3264" x="3194050" y="4902200"/>
          <p14:tracePt t="3278" x="3289300" y="4895850"/>
          <p14:tracePt t="3291" x="3467100" y="4864100"/>
          <p14:tracePt t="3312" x="3727450" y="4781550"/>
          <p14:tracePt t="3326" x="3797300" y="4743450"/>
          <p14:tracePt t="3347" x="3968750" y="4635500"/>
          <p14:tracePt t="3361" x="4095750" y="4559300"/>
          <p14:tracePt t="3375" x="4165600" y="4508500"/>
          <p14:tracePt t="3396" x="4394200" y="4356100"/>
          <p14:tracePt t="3409" x="4565650" y="4235450"/>
          <p14:tracePt t="3430" x="4667250" y="4152900"/>
          <p14:tracePt t="3444" x="4699000" y="4102100"/>
          <p14:tracePt t="3458" x="4699000" y="4064000"/>
          <p14:tracePt t="3479" x="4673600" y="4000500"/>
          <p14:tracePt t="3493" x="4660900" y="3981450"/>
          <p14:tracePt t="3514" x="4584700" y="3898900"/>
          <p14:tracePt t="3528" x="4533900" y="3841750"/>
          <p14:tracePt t="3541" x="4508500" y="3822700"/>
          <p14:tracePt t="3562" x="4464050" y="3784600"/>
          <p14:tracePt t="3576" x="4432300" y="3752850"/>
          <p14:tracePt t="3597" x="4387850" y="3721100"/>
          <p14:tracePt t="3611" x="4337050" y="3670300"/>
          <p14:tracePt t="3624" x="4286250" y="3619500"/>
          <p14:tracePt t="3645" x="4260850" y="3594100"/>
          <p14:tracePt t="3659" x="4254500" y="3575050"/>
          <p14:tracePt t="3680" x="4222750" y="3549650"/>
          <p14:tracePt t="3694" x="4216400" y="3549650"/>
          <p14:tracePt t="3708" x="4210050" y="3536950"/>
          <p14:tracePt t="3826" x="4210050" y="3543300"/>
          <p14:tracePt t="3834" x="4203700" y="3562350"/>
          <p14:tracePt t="3835" x="4203700" y="3568700"/>
          <p14:tracePt t="3849" x="4203700" y="3587750"/>
          <p14:tracePt t="3861" x="4203700" y="3613150"/>
          <p14:tracePt t="3875" x="4191000" y="3644900"/>
          <p14:tracePt t="3896" x="4191000" y="3721100"/>
          <p14:tracePt t="3909" x="4184650" y="3797300"/>
          <p14:tracePt t="3930" x="4184650" y="3898900"/>
          <p14:tracePt t="3944" x="4197350" y="4032250"/>
          <p14:tracePt t="3958" x="4229100" y="4178300"/>
          <p14:tracePt t="3979" x="4248150" y="4432300"/>
          <p14:tracePt t="3993" x="4248150" y="4521200"/>
          <p14:tracePt t="4014" x="4248150" y="4705350"/>
          <p14:tracePt t="4028" x="4254500" y="5003800"/>
          <p14:tracePt t="4041" x="4248150" y="5118100"/>
          <p14:tracePt t="4062" x="4159250" y="5353050"/>
          <p14:tracePt t="4076" x="4006850" y="5607050"/>
          <p14:tracePt t="4097" x="3841750" y="5880100"/>
          <p14:tracePt t="4111" x="3797300" y="5943600"/>
          <p14:tracePt t="4125" x="3759200" y="6038850"/>
          <p14:tracePt t="4145" x="3790950" y="6146800"/>
          <p14:tracePt t="4159" x="3829050" y="6165850"/>
          <p14:tracePt t="4180" x="4006850" y="6203950"/>
          <p14:tracePt t="4194" x="4171950" y="6203950"/>
          <p14:tracePt t="4208" x="4254500" y="6203950"/>
          <p14:tracePt t="4229" x="4572000" y="6203950"/>
          <p14:tracePt t="4243" x="4813300" y="6203950"/>
          <p14:tracePt t="4264" x="5194300" y="6203950"/>
          <p14:tracePt t="4278" x="5334000" y="6203950"/>
          <p14:tracePt t="4291" x="5594350" y="6203950"/>
          <p14:tracePt t="4312" x="6032500" y="6203950"/>
          <p14:tracePt t="4326" x="6165850" y="6203950"/>
          <p14:tracePt t="4347" x="6515100" y="6203950"/>
          <p14:tracePt t="4361" x="6686550" y="6203950"/>
          <p14:tracePt t="4374" x="6762750" y="6203950"/>
          <p14:tracePt t="4396" x="6889750" y="6203950"/>
          <p14:tracePt t="4409" x="6896100" y="6203950"/>
          <p14:tracePt t="4434" x="6896100" y="6210300"/>
          <p14:tracePt t="4450" x="6896100" y="6223000"/>
          <p14:tracePt t="4463" x="6889750" y="6223000"/>
          <p14:tracePt t="4479" x="6883400" y="6223000"/>
          <p14:tracePt t="4493" x="6851650" y="6235700"/>
          <p14:tracePt t="4514" x="6731000" y="6235700"/>
          <p14:tracePt t="4528" x="6648450" y="6235700"/>
          <p14:tracePt t="4541" x="6438900" y="6235700"/>
          <p14:tracePt t="4562" x="6254750" y="6235700"/>
          <p14:tracePt t="4576" x="6203950" y="6223000"/>
          <p14:tracePt t="4597" x="6165850" y="6184900"/>
          <p14:tracePt t="4610" x="6127750" y="6108700"/>
          <p14:tracePt t="4632" x="5981700" y="5829300"/>
          <p14:tracePt t="4645" x="5848350" y="5657850"/>
          <p14:tracePt t="4659" x="5499100" y="5264150"/>
          <p14:tracePt t="4680" x="4819650" y="4654550"/>
          <p14:tracePt t="4694" x="4654550" y="4476750"/>
          <p14:tracePt t="4715" x="4197350" y="3994150"/>
          <p14:tracePt t="4729" x="3962400" y="3663950"/>
          <p14:tracePt t="4743" x="3854450" y="3511550"/>
          <p14:tracePt t="4763" x="3581400" y="3067050"/>
          <p14:tracePt t="4777" x="3416300" y="2825750"/>
          <p14:tracePt t="4798" x="3276600" y="2609850"/>
          <p14:tracePt t="4812" x="3276600" y="2597150"/>
          <p14:tracePt t="4826" x="3308350" y="2571750"/>
          <p14:tracePt t="4847" x="3416300" y="2584450"/>
          <p14:tracePt t="4861" x="3441700" y="2597150"/>
          <p14:tracePt t="4881" x="3498850" y="2667000"/>
          <p14:tracePt t="4895" x="3581400" y="2774950"/>
          <p14:tracePt t="4909" x="3644900" y="2863850"/>
          <p14:tracePt t="4930" x="3962400" y="3270250"/>
          <p14:tracePt t="4944" x="4197350" y="3587750"/>
          <p14:tracePt t="4965" x="4527550" y="4089400"/>
          <p14:tracePt t="4979" x="4660900" y="4279900"/>
          <p14:tracePt t="4993" x="5010150" y="4673600"/>
          <p14:tracePt t="5014" x="5467350" y="5073650"/>
          <p14:tracePt t="5028" x="5937250" y="5410200"/>
          <p14:tracePt t="5048" x="6318250" y="5664200"/>
          <p14:tracePt t="5062" x="6673850" y="5867400"/>
          <p14:tracePt t="5076" x="6896100" y="5962650"/>
          <p14:tracePt t="5097" x="6991350" y="6032500"/>
          <p14:tracePt t="5111" x="6991350" y="6045200"/>
          <p14:tracePt t="5131" x="6927850" y="6076950"/>
          <p14:tracePt t="5146" x="6769100" y="6108700"/>
          <p14:tracePt t="5159" x="6534150" y="6172200"/>
          <p14:tracePt t="5180" x="6165850" y="6273800"/>
          <p14:tracePt t="5194" x="6064250" y="6299200"/>
          <p14:tracePt t="5215" x="5721350" y="6324600"/>
          <p14:tracePt t="5229" x="5454650" y="6318250"/>
          <p14:tracePt t="5243" x="5270500" y="6280150"/>
          <p14:tracePt t="5264" x="4673600" y="6127750"/>
          <p14:tracePt t="5277" x="4572000" y="6108700"/>
          <p14:tracePt t="5298" x="4495800" y="6051550"/>
          <p14:tracePt t="5312" x="4495800" y="6026150"/>
          <p14:tracePt t="5326" x="4508500" y="5969000"/>
          <p14:tracePt t="5347" x="4552950" y="5873750"/>
          <p14:tracePt t="5361" x="4584700" y="5848350"/>
          <p14:tracePt t="5382" x="4641850" y="5765800"/>
          <p14:tracePt t="5395" x="4699000" y="5689600"/>
          <p14:tracePt t="5409" x="4768850" y="5619750"/>
          <p14:tracePt t="5430" x="4857750" y="5543550"/>
          <p14:tracePt t="5444" x="4933950" y="5461000"/>
          <p14:tracePt t="5465" x="5029200" y="5327650"/>
          <p14:tracePt t="5479" x="5060950" y="5283200"/>
          <p14:tracePt t="5493" x="5099050" y="5175250"/>
          <p14:tracePt t="5513" x="5111750" y="5016500"/>
          <p14:tracePt t="5527" x="5111750" y="4972050"/>
          <p14:tracePt t="5548" x="5029200" y="4838700"/>
          <p14:tracePt t="5562" x="4902200" y="4743450"/>
          <p14:tracePt t="5576" x="4699000" y="4641850"/>
          <p14:tracePt t="5597" x="4514850" y="4572000"/>
          <p14:tracePt t="5611" x="4375150" y="4533900"/>
          <p14:tracePt t="5632" x="4216400" y="4483100"/>
          <p14:tracePt t="5645" x="4152900" y="4457700"/>
          <p14:tracePt t="5659" x="4044950" y="4406900"/>
          <p14:tracePt t="5680" x="4000500" y="4368800"/>
          <p14:tracePt t="5694" x="4000500" y="4356100"/>
          <p14:tracePt t="5715" x="4076700" y="4298950"/>
          <p14:tracePt t="5729" x="4140200" y="4279900"/>
          <p14:tracePt t="5743" x="4191000" y="4267200"/>
          <p14:tracePt t="5764" x="4375150" y="4210050"/>
          <p14:tracePt t="5777" x="4578350" y="4165600"/>
          <p14:tracePt t="5798" x="4629150" y="4152900"/>
          <p14:tracePt t="5812" x="4667250" y="4152900"/>
          <p14:tracePt t="5826" x="4673600" y="4178300"/>
          <p14:tracePt t="5847" x="4622800" y="4229100"/>
          <p14:tracePt t="5861" x="4559300" y="4260850"/>
          <p14:tracePt t="5881" x="4343400" y="4356100"/>
          <p14:tracePt t="5895" x="4222750" y="4387850"/>
          <p14:tracePt t="5909" x="3937000" y="4483100"/>
          <p14:tracePt t="5930" x="3429000" y="4603750"/>
          <p14:tracePt t="5944" x="3308350" y="4641850"/>
          <p14:tracePt t="5965" x="3168650" y="4692650"/>
          <p14:tracePt t="5983" x="3194050" y="4692650"/>
          <p14:tracePt t="5999" x="3302000" y="4692650"/>
          <p14:tracePt t="6013" x="3429000" y="4660900"/>
          <p14:tracePt t="6027" x="4019550" y="4540250"/>
          <p14:tracePt t="6048" x="5422900" y="4476750"/>
          <p14:tracePt t="6062" x="5886450" y="4483100"/>
          <p14:tracePt t="6076" x="6692900" y="4610100"/>
          <p14:tracePt t="6097" x="7340600" y="4883150"/>
          <p14:tracePt t="6111" x="7391400" y="4959350"/>
          <p14:tracePt t="6132" x="7410450" y="5207000"/>
          <p14:tracePt t="6146" x="7302500" y="5410200"/>
          <p14:tracePt t="6166" x="7099300" y="5619750"/>
          <p14:tracePt t="6180" x="6794500" y="5803900"/>
          <p14:tracePt t="6195" x="6477000" y="5911850"/>
          <p14:tracePt t="6215" x="6153150" y="6013450"/>
          <p14:tracePt t="6228" x="6153150" y="6019800"/>
          <p14:tracePt t="6250" x="6229350" y="6019800"/>
          <p14:tracePt t="6264" x="6381750" y="6019800"/>
          <p14:tracePt t="6277" x="6477000" y="6019800"/>
          <p14:tracePt t="6298" x="6813550" y="5975350"/>
          <p14:tracePt t="6312" x="7029450" y="5924550"/>
          <p14:tracePt t="6333" x="7175500" y="5880100"/>
          <p14:tracePt t="6347" x="7175500" y="5873750"/>
          <p14:tracePt t="6378" x="7169150" y="5873750"/>
          <p14:tracePt t="6391" x="7162800" y="5873750"/>
          <p14:tracePt t="6399" x="7143750" y="5873750"/>
          <p14:tracePt t="6416" x="7143750" y="5880100"/>
          <p14:tracePt t="6472" x="7143750" y="5886450"/>
          <p14:tracePt t="6514" x="7143750" y="5892800"/>
          <p14:tracePt t="6521" x="7137400" y="5892800"/>
          <p14:tracePt t="6528" x="7118350" y="5886450"/>
          <p14:tracePt t="6537" x="7118350" y="5880100"/>
          <p14:tracePt t="6548" x="7105650" y="5867400"/>
          <p14:tracePt t="6562" x="7086600" y="5854700"/>
          <p14:tracePt t="6583" x="7023100" y="5842000"/>
          <p14:tracePt t="6658" x="7004050" y="5829300"/>
          <p14:tracePt t="6666" x="6972300" y="5791200"/>
          <p14:tracePt t="6681" x="6934200" y="5753100"/>
          <p14:tracePt t="6689" x="6889750" y="5727700"/>
          <p14:tracePt t="6695" x="6819900" y="5702300"/>
          <p14:tracePt t="6715" x="6654800" y="5651500"/>
          <p14:tracePt t="6729" x="6534150" y="5632450"/>
          <p14:tracePt t="6750" x="6426200" y="5626100"/>
          <p14:tracePt t="6764" x="6330950" y="5626100"/>
          <p14:tracePt t="6777" x="6242050" y="5626100"/>
          <p14:tracePt t="6798" x="6140450" y="5645150"/>
          <p14:tracePt t="6812" x="5962650" y="5689600"/>
          <p14:tracePt t="6833" x="5880100" y="5734050"/>
          <p14:tracePt t="6847" x="5867400" y="5753100"/>
          <p14:tracePt t="6861" x="5822950" y="5778500"/>
          <p14:tracePt t="6882" x="5791200" y="5791200"/>
          <p14:tracePt t="6895" x="5772150" y="5797550"/>
          <p14:tracePt t="6916" x="5753100" y="5822950"/>
          <p14:tracePt t="6930" x="5740400" y="5848350"/>
          <p14:tracePt t="6944" x="5740400" y="5867400"/>
          <p14:tracePt t="6965" x="5746750" y="5886450"/>
          <p14:tracePt t="6979" x="5759450" y="5918200"/>
          <p14:tracePt t="7000" x="5816600" y="5981700"/>
          <p14:tracePt t="7014" x="5854700" y="6013450"/>
          <p14:tracePt t="7027" x="5899150" y="6038850"/>
          <p14:tracePt t="7048" x="6019800" y="6121400"/>
          <p14:tracePt t="7062" x="6057900" y="6146800"/>
          <p14:tracePt t="7083" x="6121400" y="6203950"/>
          <p14:tracePt t="7097" x="6153150" y="6229350"/>
          <p14:tracePt t="7110" x="6184900" y="6267450"/>
          <p14:tracePt t="7131" x="6292850" y="6350000"/>
          <p14:tracePt t="7145" x="6318250" y="6375400"/>
          <p14:tracePt t="7166" x="6337300" y="6388100"/>
          <p14:tracePt t="7180" x="6350000" y="6394450"/>
          <p14:tracePt t="7194" x="6350000" y="6400800"/>
          <p14:tracePt t="7215" x="6356350" y="6400800"/>
          <p14:tracePt t="7229" x="6362700" y="6407150"/>
          <p14:tracePt t="7250" x="6369050" y="6413500"/>
          <p14:tracePt t="7264" x="6369050" y="6419850"/>
          <p14:tracePt t="7386" x="6369050" y="6413500"/>
          <p14:tracePt t="7399" x="6369050" y="6407150"/>
          <p14:tracePt t="7425" x="6369050" y="6400800"/>
          <p14:tracePt t="7439" x="6375400" y="6400800"/>
          <p14:tracePt t="7522" x="6375400" y="6388100"/>
          <p14:tracePt t="7618" x="6375400" y="6375400"/>
          <p14:tracePt t="7690" x="6369050" y="6375400"/>
          <p14:tracePt t="7728" x="6362700" y="6369050"/>
          <p14:tracePt t="7737" x="6356350" y="6369050"/>
          <p14:tracePt t="7745" x="6343650" y="6362700"/>
          <p14:tracePt t="7751" x="6337300" y="6362700"/>
          <p14:tracePt t="7763" x="6324600" y="6362700"/>
          <p14:tracePt t="7784" x="6318250" y="6356350"/>
          <p14:tracePt t="7798" x="6311900" y="6356350"/>
          <p14:tracePt t="7817" x="6305550" y="6356350"/>
          <p14:tracePt t="7833" x="6292850" y="6350000"/>
          <p14:tracePt t="7847" x="6280150" y="6337300"/>
          <p14:tracePt t="7867" x="6235700" y="6305550"/>
          <p14:tracePt t="7882" x="6178550" y="6280150"/>
          <p14:tracePt t="7895" x="6108700" y="6242050"/>
          <p14:tracePt t="7916" x="6057900" y="6210300"/>
          <p14:tracePt t="7930" x="6038850" y="6191250"/>
          <p14:tracePt t="7951" x="6007100" y="6159500"/>
          <p14:tracePt t="7965" x="5911850" y="6070600"/>
          <p14:tracePt t="7978" x="5880100" y="6032500"/>
          <p14:tracePt t="7999" x="5791200" y="5918200"/>
          <p14:tracePt t="8014" x="5765800" y="5880100"/>
          <p14:tracePt t="8034" x="5721350" y="5784850"/>
          <p14:tracePt t="8048" x="5708650" y="5746750"/>
          <p14:tracePt t="8062" x="5664200" y="5670550"/>
          <p14:tracePt t="8083" x="5613400" y="5575300"/>
          <p14:tracePt t="8097" x="5613400" y="5556250"/>
          <p14:tracePt t="8118" x="5651500" y="5543550"/>
          <p14:tracePt t="8132" x="5695950" y="5543550"/>
          <p14:tracePt t="8145" x="5784850" y="5562600"/>
          <p14:tracePt t="8166" x="5930900" y="5645150"/>
          <p14:tracePt t="8180" x="6172200" y="5822950"/>
          <p14:tracePt t="8201" x="6604000" y="6172200"/>
          <p14:tracePt t="8215" x="6927850" y="6445250"/>
          <p14:tracePt t="8228" x="7099300" y="6559550"/>
          <p14:tracePt t="8250" x="7467600" y="6775450"/>
          <p14:tracePt t="8263" x="7537450" y="6807200"/>
          <p14:tracePt t="8285" x="7658100" y="6838950"/>
          <p14:tracePt t="8298" x="7670800" y="6832600"/>
          <p14:tracePt t="8312" x="7670800" y="6826250"/>
          <p14:tracePt t="8333" x="7664450" y="6813550"/>
          <p14:tracePt t="8347" x="7575550" y="6775450"/>
          <p14:tracePt t="8368" x="7531100" y="6769100"/>
          <p14:tracePt t="8381" x="7486650" y="6756400"/>
          <p14:tracePt t="8395" x="7385050" y="6731000"/>
          <p14:tracePt t="8416" x="7080250" y="6610350"/>
          <p14:tracePt t="8430" x="6927850" y="6534150"/>
          <p14:tracePt t="8451" x="6565900" y="6292850"/>
          <p14:tracePt t="8465" x="6438900" y="6172200"/>
          <p14:tracePt t="8479" x="6400800" y="6121400"/>
          <p14:tracePt t="8500" x="6311900" y="5975350"/>
          <p14:tracePt t="8513" x="6254750" y="5905500"/>
          <p14:tracePt t="8534" x="6216650" y="5861050"/>
          <p14:tracePt t="8566" x="6229350" y="5873750"/>
          <p14:tracePt t="8575" x="6267450" y="5899150"/>
          <p14:tracePt t="8583" x="6299200" y="5937250"/>
          <p14:tracePt t="8597" x="6311900" y="5962650"/>
          <p14:tracePt t="8618" x="6388100" y="6076950"/>
          <p14:tracePt t="8632" x="6407150" y="6102350"/>
          <p14:tracePt t="8645" x="6419850" y="6140450"/>
          <p14:tracePt t="8667" x="6432550" y="6159500"/>
          <p14:tracePt t="8680" x="6438900" y="6172200"/>
          <p14:tracePt t="8721" x="6426200" y="6172200"/>
          <p14:tracePt t="8729" x="6407150" y="6172200"/>
          <p14:tracePt t="8731" x="6375400" y="6172200"/>
          <p14:tracePt t="8750" x="6337300" y="6159500"/>
          <p14:tracePt t="8764" x="6280150" y="6146800"/>
          <p14:tracePt t="8784" x="6172200" y="6108700"/>
          <p14:tracePt t="8798" x="6159500" y="6108700"/>
          <p14:tracePt t="8812" x="6146800" y="6108700"/>
          <p14:tracePt t="8833" x="6178550" y="6108700"/>
          <p14:tracePt t="8847" x="6210300" y="6115050"/>
          <p14:tracePt t="8868" x="6388100" y="6172200"/>
          <p14:tracePt t="8882" x="6546850" y="6229350"/>
          <p14:tracePt t="8895" x="6737350" y="6280150"/>
          <p14:tracePt t="8916" x="6883400" y="6324600"/>
          <p14:tracePt t="8930" x="6896100" y="6324600"/>
          <p14:tracePt t="8951" x="6896100" y="6337300"/>
          <p14:tracePt t="8965" x="6864350" y="6337300"/>
          <p14:tracePt t="8979" x="6807200" y="6337300"/>
          <p14:tracePt t="9000" x="6559550" y="6261100"/>
          <p14:tracePt t="9013" x="6451600" y="6210300"/>
          <p14:tracePt t="9034" x="6038850" y="6000750"/>
          <p14:tracePt t="9048" x="5797550" y="5842000"/>
          <p14:tracePt t="9069" x="5537200" y="5594350"/>
          <p14:tracePt t="9083" x="5448300" y="5492750"/>
          <p14:tracePt t="9096" x="5270500" y="5264150"/>
          <p14:tracePt t="9118" x="4972050" y="4845050"/>
          <p14:tracePt t="9131" x="4845050" y="4686300"/>
          <p14:tracePt t="9153" x="4610100" y="4337050"/>
          <p14:tracePt t="9166" x="4368800" y="3975100"/>
          <p14:tracePt t="9180" x="4089400" y="3606800"/>
          <p14:tracePt t="9201" x="3625850" y="3067050"/>
          <p14:tracePt t="9215" x="3359150" y="2749550"/>
          <p14:tracePt t="9236" x="3117850" y="2425700"/>
          <p14:tracePt t="9249" x="2952750" y="2216150"/>
          <p14:tracePt t="9265" x="2901950" y="2146300"/>
          <p14:tracePt t="9303" x="2889250" y="2146300"/>
          <p14:tracePt t="9319" x="2889250" y="2152650"/>
          <p14:tracePt t="9327" x="2876550" y="2184400"/>
          <p14:tracePt t="9333" x="2876550" y="2203450"/>
          <p14:tracePt t="9346" x="2876550" y="2235200"/>
          <p14:tracePt t="9367" x="2876550" y="2349500"/>
          <p14:tracePt t="9381" x="2927350" y="2571750"/>
          <p14:tracePt t="9402" x="2971800" y="2724150"/>
          <p14:tracePt t="9416" x="3003550" y="2863850"/>
          <p14:tracePt t="9430" x="3016250" y="2984500"/>
          <p14:tracePt t="9451" x="3016250" y="3079750"/>
          <p14:tracePt t="9465" x="3003550" y="3130550"/>
          <p14:tracePt t="9485" x="2978150" y="3162300"/>
          <p14:tracePt t="9499" x="2940050" y="3194050"/>
          <p14:tracePt t="9513" x="2901950" y="3206750"/>
          <p14:tracePt t="9534" x="2857500" y="3206750"/>
          <p14:tracePt t="9548" x="2743200" y="3181350"/>
          <p14:tracePt t="9569" x="2552700" y="3117850"/>
          <p14:tracePt t="9583" x="2495550" y="3105150"/>
          <p14:tracePt t="9597" x="2419350" y="3073400"/>
          <p14:tracePt t="9617" x="2406650" y="3054350"/>
          <p14:tracePt t="9632" x="2406650" y="3048000"/>
          <p14:tracePt t="9653" x="2470150" y="3048000"/>
          <p14:tracePt t="9666" x="2590800" y="3117850"/>
          <p14:tracePt t="9680" x="2692400" y="3175000"/>
          <p14:tracePt t="9701" x="3136900" y="3448050"/>
          <p14:tracePt t="9715" x="3505200" y="3651250"/>
          <p14:tracePt t="9736" x="3930650" y="3879850"/>
          <p14:tracePt t="9750" x="4330700" y="4089400"/>
          <p14:tracePt t="9763" x="4718050" y="4368800"/>
          <p14:tracePt t="9784" x="4775200" y="4432300"/>
          <p14:tracePt t="9798" x="4819650" y="4527550"/>
          <p14:tracePt t="9819" x="4775200" y="4603750"/>
          <p14:tracePt t="9833" x="4508500" y="4616450"/>
          <p14:tracePt t="9868" x="3898900" y="4470400"/>
          <p14:tracePt t="9881" x="3263900" y="4298950"/>
          <p14:tracePt t="9902" x="2546350" y="4095750"/>
          <p14:tracePt t="9916" x="1930400" y="3930650"/>
          <p14:tracePt t="9930" x="1587500" y="3841750"/>
          <p14:tracePt t="9951" x="1460500" y="3771900"/>
          <p14:tracePt t="9965" x="1409700" y="3695700"/>
          <p14:tracePt t="9985" x="1377950" y="3562350"/>
          <p14:tracePt t="9999" x="1384300" y="3524250"/>
          <p14:tracePt t="10013" x="1454150" y="3448050"/>
          <p14:tracePt t="10034" x="1657350" y="3308350"/>
          <p14:tracePt t="10048" x="1854200" y="3206750"/>
          <p14:tracePt t="10069" x="2019300" y="3149600"/>
          <p14:tracePt t="10083" x="2146300" y="3117850"/>
          <p14:tracePt t="10096" x="2241550" y="3111500"/>
          <p14:tracePt t="10118" x="2330450" y="3117850"/>
          <p14:tracePt t="10131" x="2470150" y="3149600"/>
          <p14:tracePt t="10152" x="2724150" y="3232150"/>
          <p14:tracePt t="10167" x="2819400" y="3276600"/>
          <p14:tracePt t="10180" x="3067050" y="3397250"/>
          <p14:tracePt t="10201" x="3524250" y="3606800"/>
          <p14:tracePt t="10215" x="3771900" y="3683000"/>
          <p14:tracePt t="10235" x="4000500" y="3771900"/>
          <p14:tracePt t="10250" x="4146550" y="3841750"/>
          <p14:tracePt t="10264" x="4229100" y="3873500"/>
          <p14:tracePt t="10284" x="4267200" y="3879850"/>
          <p14:tracePt t="10298" x="4292600" y="3879850"/>
          <p14:tracePt t="10319" x="4387850" y="3829050"/>
          <p14:tracePt t="10333" x="4432300" y="3803650"/>
          <p14:tracePt t="10354" x="4622800" y="3733800"/>
          <p14:tracePt t="10368" x="4800600" y="3683000"/>
          <p14:tracePt t="10381" x="4940300" y="3644900"/>
          <p14:tracePt t="10402" x="5391150" y="3511550"/>
          <p14:tracePt t="10416" x="5651500" y="3435350"/>
          <p14:tracePt t="10437" x="5791200" y="3390900"/>
          <p14:tracePt t="10455" x="5803900" y="3390900"/>
          <p14:tracePt t="10465" x="5791200" y="3390900"/>
          <p14:tracePt t="10485" x="5734050" y="3403600"/>
          <p14:tracePt t="10500" x="5588000" y="3441700"/>
          <p14:tracePt t="10520" x="5289550" y="3511550"/>
          <p14:tracePt t="10534" x="4559300" y="3600450"/>
          <p14:tracePt t="10548" x="4267200" y="3625850"/>
          <p14:tracePt t="10569" x="3384550" y="3638550"/>
          <p14:tracePt t="10583" x="3143250" y="3638550"/>
          <p14:tracePt t="10603" x="2603500" y="3587750"/>
          <p14:tracePt t="10618" x="2393950" y="3486150"/>
          <p14:tracePt t="10631" x="2273300" y="3384550"/>
          <p14:tracePt t="10652" x="2209800" y="3232150"/>
          <p14:tracePt t="10666" x="2209800" y="3187700"/>
          <p14:tracePt t="10687" x="2279650" y="3111500"/>
          <p14:tracePt t="10701" x="2457450" y="3054350"/>
          <p14:tracePt t="10715" x="2717800" y="3022600"/>
          <p14:tracePt t="10736" x="3092450" y="3009900"/>
          <p14:tracePt t="10750" x="3225800" y="3035300"/>
          <p14:tracePt t="10770" x="3587750" y="3219450"/>
          <p14:tracePt t="10784" x="3721100" y="3295650"/>
          <p14:tracePt t="10798" x="3994150" y="3460750"/>
          <p14:tracePt t="10819" x="4356100" y="3702050"/>
          <p14:tracePt t="10833" x="4572000" y="3867150"/>
          <p14:tracePt t="10854" x="4749800" y="3994150"/>
          <p14:tracePt t="10868" x="4876800" y="4083050"/>
          <p14:tracePt t="10881" x="4953000" y="4171950"/>
          <p14:tracePt t="10902" x="4984750" y="4248150"/>
          <p14:tracePt t="10916" x="4978400" y="4337050"/>
          <p14:tracePt t="10937" x="4895850" y="4394200"/>
          <p14:tracePt t="10951" x="4838700" y="4419600"/>
          <p14:tracePt t="10965" x="4711700" y="4470400"/>
          <p14:tracePt t="10985" x="4546600" y="4533900"/>
          <p14:tracePt t="11000" x="4514850" y="4540250"/>
          <p14:tracePt t="11020" x="4445000" y="4552950"/>
          <p14:tracePt t="11034" x="4343400" y="4572000"/>
          <p14:tracePt t="11048" x="4279900" y="4572000"/>
          <p14:tracePt t="11069" x="4076700" y="4572000"/>
          <p14:tracePt t="11083" x="4025900" y="4584700"/>
          <p14:tracePt t="11104" x="4006850" y="4610100"/>
          <p14:tracePt t="11118" x="3994150" y="4616450"/>
          <p14:tracePt t="11131" x="3968750" y="4641850"/>
          <p14:tracePt t="11152" x="3917950" y="4705350"/>
          <p14:tracePt t="11166" x="3911600" y="4718050"/>
          <p14:tracePt t="11187" x="3905250" y="4762500"/>
          <p14:tracePt t="11201" x="3905250" y="4781550"/>
          <p14:tracePt t="11215" x="3917950" y="4794250"/>
          <p14:tracePt t="11235" x="3930650" y="4806950"/>
          <p14:tracePt t="11250" x="3962400" y="4819650"/>
          <p14:tracePt t="11270" x="4006850" y="4832350"/>
          <p14:tracePt t="11284" x="4102100" y="4845050"/>
          <p14:tracePt t="11298" x="4229100" y="4845050"/>
          <p14:tracePt t="11319" x="4400550" y="4857750"/>
          <p14:tracePt t="11333" x="4457700" y="4857750"/>
          <p14:tracePt t="11354" x="4660900" y="4857750"/>
          <p14:tracePt t="11368" x="4819650" y="4857750"/>
          <p14:tracePt t="11381" x="4921250" y="4857750"/>
          <p14:tracePt t="11402" x="5314950" y="4845050"/>
          <p14:tracePt t="11416" x="5549900" y="4794250"/>
          <p14:tracePt t="11437" x="5708650" y="4718050"/>
          <p14:tracePt t="11451" x="5854700" y="4578350"/>
          <p14:tracePt t="11465" x="5969000" y="4394200"/>
          <p14:tracePt t="11485" x="6019800" y="4140200"/>
          <p14:tracePt t="11499" x="6026150" y="3848100"/>
          <p14:tracePt t="11520" x="5721350" y="3435350"/>
          <p14:tracePt t="11534" x="5530850" y="3289300"/>
          <p14:tracePt t="11548" x="4997450" y="3035300"/>
          <p14:tracePt t="11569" x="3956050" y="2806700"/>
          <p14:tracePt t="11583" x="3613150" y="2781300"/>
          <p14:tracePt t="11603" x="2787650" y="2908300"/>
          <p14:tracePt t="11618" x="2559050" y="3054350"/>
          <p14:tracePt t="11631" x="2527300" y="3219450"/>
          <p14:tracePt t="11652" x="2635250" y="3454400"/>
          <p14:tracePt t="11666" x="2908300" y="3740150"/>
          <p14:tracePt t="11687" x="3727450" y="4108450"/>
          <p14:tracePt t="11701" x="4089400" y="4229100"/>
          <p14:tracePt t="11715" x="4832350" y="4343400"/>
          <p14:tracePt t="11735" x="5676900" y="4368800"/>
          <p14:tracePt t="11749" x="5873750" y="4362450"/>
          <p14:tracePt t="11770" x="6159500" y="4286250"/>
          <p14:tracePt t="11784" x="6184900" y="4210050"/>
          <p14:tracePt t="11798" x="6172200" y="4152900"/>
          <p14:tracePt t="11819" x="5873750" y="3905250"/>
          <p14:tracePt t="11833" x="5416550" y="3746500"/>
          <p14:tracePt t="11854" x="4546600" y="3600450"/>
          <p14:tracePt t="11868" x="4279900" y="3587750"/>
          <p14:tracePt t="11888" x="3911600" y="3600450"/>
          <p14:tracePt t="11902" x="3727450" y="3670300"/>
          <p14:tracePt t="11916" x="3638550" y="3771900"/>
          <p14:tracePt t="11937" x="3638550" y="3975100"/>
          <p14:tracePt t="11951" x="3702050" y="4070350"/>
          <p14:tracePt t="11971" x="4095750" y="4419600"/>
          <p14:tracePt t="11986" x="4445000" y="4578350"/>
          <p14:tracePt t="11999" x="4775200" y="4635500"/>
          <p14:tracePt t="12020" x="5111750" y="4622800"/>
          <p14:tracePt t="12034" x="5441950" y="4521200"/>
          <p14:tracePt t="12055" x="5676900" y="4387850"/>
          <p14:tracePt t="12069" x="5810250" y="4222750"/>
          <p14:tracePt t="12083" x="5810250" y="4178300"/>
          <p14:tracePt t="12104" x="5676900" y="4019550"/>
          <p14:tracePt t="12118" x="5480050" y="3917950"/>
          <p14:tracePt t="12138" x="5162550" y="3848100"/>
          <p14:tracePt t="12152" x="4946650" y="3822700"/>
          <p14:tracePt t="12166" x="4895850" y="3822700"/>
          <p14:tracePt t="12187" x="4883150" y="3848100"/>
          <p14:tracePt t="12201" x="4870450" y="3886200"/>
          <p14:tracePt t="12222" x="4857750" y="3917950"/>
          <p14:tracePt t="12235" x="4845050" y="3962400"/>
          <p14:tracePt t="12250" x="4826000" y="4013200"/>
          <p14:tracePt t="12270" x="4806950" y="4070350"/>
          <p14:tracePt t="12284" x="4768850" y="4127500"/>
          <p14:tracePt t="12305" x="4686300" y="4248150"/>
          <p14:tracePt t="12322" x="4667250" y="4260850"/>
          <p14:tracePt t="12332" x="4641850" y="4286250"/>
          <p14:tracePt t="12354" x="4610100" y="4349750"/>
          <p14:tracePt t="12368" x="4603750" y="4387850"/>
          <p14:tracePt t="12388" x="4591050" y="4413250"/>
          <p14:tracePt t="12402" x="4572000" y="4445000"/>
          <p14:tracePt t="12416" x="4508500" y="4476750"/>
          <p14:tracePt t="12437" x="4451350" y="4495800"/>
          <p14:tracePt t="12451" x="4362450" y="4533900"/>
          <p14:tracePt t="12472" x="4324350" y="4559300"/>
          <p14:tracePt t="12486" x="4298950" y="4565650"/>
          <p14:tracePt t="12499" x="4254500" y="4578350"/>
          <p14:tracePt t="12520" x="4210050" y="4584700"/>
          <p14:tracePt t="12534" x="4152900" y="4584700"/>
          <p14:tracePt t="12555" x="4070350" y="4591050"/>
          <p14:tracePt t="12569" x="4013200" y="4591050"/>
          <p14:tracePt t="12583" x="3962400" y="4591050"/>
          <p14:tracePt t="12604" x="3924300" y="4591050"/>
          <p14:tracePt t="12618" x="3917950" y="4591050"/>
          <p14:tracePt t="12638" x="3892550" y="4591050"/>
          <p14:tracePt t="12652" x="3860800" y="4591050"/>
          <p14:tracePt t="12666" x="3810000" y="4591050"/>
          <p14:tracePt t="12687" x="3752850" y="4572000"/>
          <p14:tracePt t="12701" x="3727450" y="4565650"/>
          <p14:tracePt t="12722" x="3651250" y="4546600"/>
          <p14:tracePt t="12736" x="3619500" y="4540250"/>
          <p14:tracePt t="12749" x="3517900" y="4508500"/>
          <p14:tracePt t="12770" x="3282950" y="4438650"/>
          <p14:tracePt t="12784" x="3098800" y="4394200"/>
          <p14:tracePt t="12805" x="2921000" y="4349750"/>
          <p14:tracePt t="12819" x="2825750" y="4311650"/>
          <p14:tracePt t="12833" x="2774950" y="4279900"/>
          <p14:tracePt t="12855" x="2686050" y="4197350"/>
          <p14:tracePt t="12867" x="2673350" y="4178300"/>
          <p14:tracePt t="12888" x="2559050" y="4057650"/>
          <p14:tracePt t="12902" x="2508250" y="4019550"/>
          <p14:tracePt t="12916" x="2393950" y="3937000"/>
          <p14:tracePt t="12937" x="2165350" y="3816350"/>
          <p14:tracePt t="12951" x="2012950" y="3778250"/>
          <p14:tracePt t="12971" x="1873250" y="3740150"/>
          <p14:tracePt t="12986" x="1739900" y="3689350"/>
          <p14:tracePt t="12999" x="1670050" y="3657600"/>
          <p14:tracePt t="13020" x="1485900" y="3568700"/>
          <p14:tracePt t="13034" x="1352550" y="3524250"/>
          <p14:tracePt t="13055" x="1174750" y="3479800"/>
          <p14:tracePt t="13069" x="1111250" y="3467100"/>
          <p14:tracePt t="13090" x="933450" y="3435350"/>
          <p14:tracePt t="13103" x="844550" y="3435350"/>
          <p14:tracePt t="13117" x="819150" y="3435350"/>
          <p14:tracePt t="13138" x="774700" y="3435350"/>
          <p14:tracePt t="13152" x="755650" y="3441700"/>
          <p14:tracePt t="13173" x="679450" y="3467100"/>
          <p14:tracePt t="13187" x="647700" y="3467100"/>
          <p14:tracePt t="13201" x="590550" y="3467100"/>
          <p14:tracePt t="13498" x="565150" y="3467100"/>
          <p14:tracePt t="13500" x="546100" y="3460750"/>
          <p14:tracePt t="13520" x="438150" y="3473450"/>
          <p14:tracePt t="13527" x="431800" y="3486150"/>
          <p14:tracePt t="13534" x="419100" y="3486150"/>
          <p14:tracePt t="13555" x="374650" y="3492500"/>
          <p14:tracePt t="13569" x="317500" y="3505200"/>
          <p14:tracePt t="13590" x="215900" y="3524250"/>
          <p14:tracePt t="13603" x="44450" y="3543300"/>
          <p14:tracePt t="13617" x="0" y="355600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Relationships Between Tables</a:t>
            </a:r>
            <a:endParaRPr lang="en-US" sz="3304" dirty="0">
              <a:solidFill>
                <a:srgbClr val="000000"/>
              </a:solidFill>
              <a:latin typeface="Calibri (MS) Light"/>
            </a:endParaRPr>
          </a:p>
        </p:txBody>
      </p:sp>
      <p:pic>
        <p:nvPicPr>
          <p:cNvPr id="4" name="Picture 3">
            <a:extLst>
              <a:ext uri="{FF2B5EF4-FFF2-40B4-BE49-F238E27FC236}">
                <a16:creationId xmlns:a16="http://schemas.microsoft.com/office/drawing/2014/main" id="{B368A418-21FE-3A3A-85AE-00E83F693975}"/>
              </a:ext>
            </a:extLst>
          </p:cNvPr>
          <p:cNvPicPr>
            <a:picLocks noChangeAspect="1"/>
          </p:cNvPicPr>
          <p:nvPr/>
        </p:nvPicPr>
        <p:blipFill>
          <a:blip r:embed="rId4"/>
          <a:stretch>
            <a:fillRect/>
          </a:stretch>
        </p:blipFill>
        <p:spPr>
          <a:xfrm>
            <a:off x="0" y="1752600"/>
            <a:ext cx="9144000" cy="4304065"/>
          </a:xfrm>
          <a:prstGeom prst="rect">
            <a:avLst/>
          </a:prstGeom>
        </p:spPr>
      </p:pic>
      <p:sp>
        <p:nvSpPr>
          <p:cNvPr id="5" name="Oval 4">
            <a:extLst>
              <a:ext uri="{FF2B5EF4-FFF2-40B4-BE49-F238E27FC236}">
                <a16:creationId xmlns:a16="http://schemas.microsoft.com/office/drawing/2014/main" id="{DB9D974E-34E8-70F8-A5F4-4534FB6A9858}"/>
              </a:ext>
            </a:extLst>
          </p:cNvPr>
          <p:cNvSpPr/>
          <p:nvPr/>
        </p:nvSpPr>
        <p:spPr>
          <a:xfrm>
            <a:off x="1676400" y="3962400"/>
            <a:ext cx="304800" cy="1524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Audio 11">
            <a:hlinkClick r:id="" action="ppaction://media"/>
            <a:extLst>
              <a:ext uri="{FF2B5EF4-FFF2-40B4-BE49-F238E27FC236}">
                <a16:creationId xmlns:a16="http://schemas.microsoft.com/office/drawing/2014/main" id="{3F299079-5F4C-F1AC-1FBE-AC92B571B64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336464349"/>
      </p:ext>
    </p:extLst>
  </p:cSld>
  <p:clrMapOvr>
    <a:masterClrMapping/>
  </p:clrMapOvr>
  <mc:AlternateContent xmlns:mc="http://schemas.openxmlformats.org/markup-compatibility/2006">
    <mc:Choice xmlns:p14="http://schemas.microsoft.com/office/powerpoint/2010/main" Requires="p14">
      <p:transition spd="slow" p14:dur="2000" advTm="11774"/>
    </mc:Choice>
    <mc:Fallback>
      <p:transition spd="slow" advTm="11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5462" x="317500" y="5619750"/>
          <p14:tracePt t="5473" x="571500" y="5549900"/>
          <p14:tracePt t="5480" x="768350" y="5473700"/>
          <p14:tracePt t="5494" x="1130300" y="5314950"/>
          <p14:tracePt t="5508" x="1460500" y="5149850"/>
          <p14:tracePt t="5529" x="1778000" y="4959350"/>
          <p14:tracePt t="5543" x="2057400" y="4762500"/>
          <p14:tracePt t="5556" x="2292350" y="4597400"/>
          <p14:tracePt t="5577" x="2381250" y="4495800"/>
          <p14:tracePt t="5591" x="2419350" y="4425950"/>
          <p14:tracePt t="5612" x="2425700" y="4368800"/>
          <p14:tracePt t="5626" x="2432050" y="4324350"/>
          <p14:tracePt t="5640" x="2432050" y="4273550"/>
          <p14:tracePt t="5661" x="2419350" y="4216400"/>
          <p14:tracePt t="5674" x="2419350" y="4197350"/>
          <p14:tracePt t="5696" x="2419350" y="4178300"/>
          <p14:tracePt t="5782" x="2419350" y="4171950"/>
          <p14:tracePt t="5821" x="2406650" y="4171950"/>
          <p14:tracePt t="5829" x="2393950" y="4171950"/>
          <p14:tracePt t="5837" x="2381250" y="4171950"/>
          <p14:tracePt t="5844" x="2355850" y="4171950"/>
          <p14:tracePt t="5862" x="2305050" y="4171950"/>
          <p14:tracePt t="5876" x="2292350" y="4171950"/>
          <p14:tracePt t="5897" x="2235200" y="4171950"/>
          <p14:tracePt t="5911" x="2197100" y="4171950"/>
          <p14:tracePt t="5925" x="2171700" y="4178300"/>
          <p14:tracePt t="5946" x="2108200" y="4178300"/>
          <p14:tracePt t="5959" x="2076450" y="4178300"/>
          <p14:tracePt t="5980" x="2051050" y="4178300"/>
          <p14:tracePt t="5994" x="2038350" y="4178300"/>
          <p14:tracePt t="6008" x="2019300" y="4178300"/>
          <p14:tracePt t="6029" x="1981200" y="4159250"/>
          <p14:tracePt t="6043" x="1949450" y="4140200"/>
          <p14:tracePt t="6064" x="1905000" y="4127500"/>
          <p14:tracePt t="6078" x="1873250" y="4121150"/>
          <p14:tracePt t="6091" x="1847850" y="4114800"/>
          <p14:tracePt t="6112" x="1835150" y="4114800"/>
          <p14:tracePt t="6126" x="1822450" y="4114800"/>
          <p14:tracePt t="6147" x="1809750" y="4114800"/>
          <p14:tracePt t="6166" x="1803400" y="4114800"/>
          <p14:tracePt t="6271" x="1809750" y="4121150"/>
          <p14:tracePt t="6276" x="1822450" y="4127500"/>
          <p14:tracePt t="6294" x="1835150" y="4127500"/>
          <p14:tracePt t="6300" x="1847850" y="4127500"/>
          <p14:tracePt t="6313" x="1866900" y="4127500"/>
          <p14:tracePt t="6327" x="1898650" y="4127500"/>
          <p14:tracePt t="6341" x="1924050" y="4121150"/>
          <p14:tracePt t="6362" x="1930400" y="4114800"/>
          <p14:tracePt t="6376" x="1943100" y="4108450"/>
          <p14:tracePt t="6397" x="1943100" y="4095750"/>
          <p14:tracePt t="6411" x="1943100" y="4089400"/>
          <p14:tracePt t="6425" x="1936750" y="4076700"/>
          <p14:tracePt t="6445" x="1924050" y="4070350"/>
          <p14:tracePt t="6459" x="1917700" y="4070350"/>
          <p14:tracePt t="6480" x="1892300" y="4070350"/>
          <p14:tracePt t="6494" x="1879600" y="4083050"/>
          <p14:tracePt t="6508" x="1866900" y="4102100"/>
          <p14:tracePt t="6529" x="1854200" y="4127500"/>
          <p14:tracePt t="6543" x="1854200" y="4140200"/>
          <p14:tracePt t="6564" x="1860550" y="4165600"/>
          <p14:tracePt t="6578" x="1866900" y="4178300"/>
          <p14:tracePt t="6591" x="1873250" y="4178300"/>
          <p14:tracePt t="6612" x="1885950" y="4178300"/>
          <p14:tracePt t="6626" x="1898650" y="4178300"/>
          <p14:tracePt t="6647" x="1968500" y="4171950"/>
          <p14:tracePt t="6660" x="2000250" y="4152900"/>
          <p14:tracePt t="6674" x="2006600" y="4140200"/>
          <p14:tracePt t="6695" x="2006600" y="4127500"/>
          <p14:tracePt t="6709" x="1993900" y="4114800"/>
          <p14:tracePt t="6730" x="1987550" y="4114800"/>
          <p14:tracePt t="6744" x="1962150" y="4114800"/>
          <p14:tracePt t="6758" x="1949450" y="4121150"/>
          <p14:tracePt t="6779" x="1936750" y="4133850"/>
          <p14:tracePt t="6793" x="1924050" y="4146550"/>
          <p14:tracePt t="6814" x="1911350" y="4171950"/>
          <p14:tracePt t="6862" x="1917700" y="4184650"/>
          <p14:tracePt t="7320" x="1924050" y="4178300"/>
          <p14:tracePt t="7326" x="1924050" y="4165600"/>
          <p14:tracePt t="7341" x="1924050" y="4152900"/>
          <p14:tracePt t="7348" x="1930400" y="4152900"/>
          <p14:tracePt t="7362" x="1936750" y="4140200"/>
          <p14:tracePt t="7376" x="1936750" y="4133850"/>
          <p14:tracePt t="7397" x="1936750" y="4127500"/>
          <p14:tracePt t="7414" x="1917700" y="4114800"/>
          <p14:tracePt t="7432" x="1905000" y="4114800"/>
          <p14:tracePt t="7446" x="1892300" y="4114800"/>
          <p14:tracePt t="7459" x="1879600" y="4114800"/>
          <p14:tracePt t="7480" x="1860550" y="4127500"/>
          <p14:tracePt t="7494" x="1854200" y="4140200"/>
          <p14:tracePt t="7515" x="1841500" y="4152900"/>
          <p14:tracePt t="7529" x="1841500" y="4159250"/>
          <p14:tracePt t="7547" x="1841500" y="4165600"/>
          <p14:tracePt t="7566" x="1854200" y="4165600"/>
          <p14:tracePt t="7577" x="1866900" y="4165600"/>
          <p14:tracePt t="7598" x="1885950" y="4146550"/>
          <p14:tracePt t="7612" x="1892300" y="4140200"/>
          <p14:tracePt t="7626" x="1905000" y="4108450"/>
          <p14:tracePt t="7647" x="1898650" y="4083050"/>
          <p14:tracePt t="7660" x="1866900" y="4057650"/>
          <p14:tracePt t="7682" x="1854200" y="4057650"/>
          <p14:tracePt t="7695" x="1847850" y="4057650"/>
          <p14:tracePt t="7716" x="1835150" y="4057650"/>
          <p14:tracePt t="7734" x="1835150" y="4064000"/>
          <p14:tracePt t="7744" x="1835150" y="4070350"/>
          <p14:tracePt t="7764" x="1835150" y="4076700"/>
          <p14:tracePt t="7778" x="1841500" y="4083050"/>
          <p14:tracePt t="7793" x="1873250" y="4089400"/>
          <p14:tracePt t="7813" x="1885950" y="4089400"/>
          <p14:tracePt t="7828" x="1892300" y="4089400"/>
          <p14:tracePt t="7860" x="1892300" y="4083050"/>
          <p14:tracePt t="7902" x="1873250" y="4083050"/>
          <p14:tracePt t="7932" x="1866900" y="4083050"/>
          <p14:tracePt t="7942" x="1860550" y="4089400"/>
          <p14:tracePt t="7950" x="1860550" y="4095750"/>
          <p14:tracePt t="7955" x="1860550" y="4102100"/>
          <p14:tracePt t="7965" x="1854200" y="4102100"/>
          <p14:tracePt t="7980" x="1847850" y="4108450"/>
          <p14:tracePt t="8014" x="1847850" y="4121150"/>
          <p14:tracePt t="8046" x="1854200" y="4121150"/>
          <p14:tracePt t="8119" x="1860550" y="4121150"/>
          <p14:tracePt t="8148" x="1860550" y="4133850"/>
          <p14:tracePt t="8158" x="1866900" y="4133850"/>
          <p14:tracePt t="9609" x="1885950" y="4133850"/>
          <p14:tracePt t="9610" x="1917700" y="4140200"/>
          <p14:tracePt t="9626" x="2101850" y="4197350"/>
          <p14:tracePt t="9632" x="2152650" y="4216400"/>
          <p14:tracePt t="9647" x="2228850" y="4267200"/>
          <p14:tracePt t="9661" x="2247900" y="4279900"/>
          <p14:tracePt t="9661" x="2247900" y="4292600"/>
          <p14:tracePt t="9682" x="2260600" y="4318000"/>
          <p14:tracePt t="9695" x="2260600" y="4337050"/>
          <p14:tracePt t="9716" x="2254250" y="4375150"/>
          <p14:tracePt t="9730" x="2254250" y="4381500"/>
          <p14:tracePt t="9744" x="2235200" y="4413250"/>
          <p14:tracePt t="9765" x="2197100" y="4457700"/>
          <p14:tracePt t="9779" x="2184400" y="4483100"/>
          <p14:tracePt t="9799" x="2133600" y="4552950"/>
          <p14:tracePt t="9813" x="2070100" y="4584700"/>
          <p14:tracePt t="9827" x="2044700" y="4603750"/>
          <p14:tracePt t="9849" x="2025650" y="4616450"/>
          <p14:tracePt t="9862" x="1930400" y="4686300"/>
          <p14:tracePt t="9883" x="1866900" y="4724400"/>
          <p14:tracePt t="9897" x="1854200" y="4737100"/>
          <p14:tracePt t="9911" x="1803400" y="4756150"/>
          <p14:tracePt t="9932" x="1708150" y="4768850"/>
          <p14:tracePt t="9945" x="1670050" y="4781550"/>
          <p14:tracePt t="9966" x="1587500" y="4800600"/>
          <p14:tracePt t="9980" x="1536700" y="4819650"/>
          <p14:tracePt t="9994" x="1511300" y="4826000"/>
          <p14:tracePt t="10015" x="1384300" y="4851400"/>
          <p14:tracePt t="10028" x="1295400" y="4864100"/>
          <p14:tracePt t="10049" x="1174750" y="4864100"/>
          <p14:tracePt t="10064" x="1028700" y="4864100"/>
          <p14:tracePt t="10084" x="901700" y="4864100"/>
          <p14:tracePt t="10098" x="774700" y="4838700"/>
          <p14:tracePt t="10112" x="609600" y="4749800"/>
          <p14:tracePt t="10133" x="381000" y="4622800"/>
          <p14:tracePt t="10147" x="63500" y="445135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1FF7B-0036-18A6-606E-009B6791B3D5}"/>
              </a:ext>
            </a:extLst>
          </p:cNvPr>
          <p:cNvPicPr>
            <a:picLocks noChangeAspect="1"/>
          </p:cNvPicPr>
          <p:nvPr/>
        </p:nvPicPr>
        <p:blipFill>
          <a:blip r:embed="rId4"/>
          <a:stretch>
            <a:fillRect/>
          </a:stretch>
        </p:blipFill>
        <p:spPr>
          <a:xfrm>
            <a:off x="0" y="757766"/>
            <a:ext cx="9144000" cy="5342467"/>
          </a:xfrm>
          <a:prstGeom prst="rect">
            <a:avLst/>
          </a:prstGeom>
        </p:spPr>
      </p:pic>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Relationships Between Tables</a:t>
            </a:r>
            <a:endParaRPr lang="en-US" sz="3304" dirty="0">
              <a:solidFill>
                <a:srgbClr val="000000"/>
              </a:solidFill>
              <a:latin typeface="Calibri (MS) Light"/>
            </a:endParaRPr>
          </a:p>
        </p:txBody>
      </p:sp>
      <p:sp>
        <p:nvSpPr>
          <p:cNvPr id="5" name="Oval 4">
            <a:extLst>
              <a:ext uri="{FF2B5EF4-FFF2-40B4-BE49-F238E27FC236}">
                <a16:creationId xmlns:a16="http://schemas.microsoft.com/office/drawing/2014/main" id="{DB9D974E-34E8-70F8-A5F4-4534FB6A9858}"/>
              </a:ext>
            </a:extLst>
          </p:cNvPr>
          <p:cNvSpPr/>
          <p:nvPr/>
        </p:nvSpPr>
        <p:spPr>
          <a:xfrm>
            <a:off x="6858000" y="2133600"/>
            <a:ext cx="1524000" cy="2286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Audio 5">
            <a:hlinkClick r:id="" action="ppaction://media"/>
            <a:extLst>
              <a:ext uri="{FF2B5EF4-FFF2-40B4-BE49-F238E27FC236}">
                <a16:creationId xmlns:a16="http://schemas.microsoft.com/office/drawing/2014/main" id="{0708A3EF-7DA2-157B-5175-C56A488ECB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838062022"/>
      </p:ext>
    </p:extLst>
  </p:cSld>
  <p:clrMapOvr>
    <a:masterClrMapping/>
  </p:clrMapOvr>
  <mc:AlternateContent xmlns:mc="http://schemas.openxmlformats.org/markup-compatibility/2006">
    <mc:Choice xmlns:p14="http://schemas.microsoft.com/office/powerpoint/2010/main" Requires="p14">
      <p:transition spd="slow" p14:dur="2000" advTm="30036"/>
    </mc:Choice>
    <mc:Fallback>
      <p:transition spd="slow" advTm="30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21" x="44450" y="2660650"/>
          <p14:tracePt t="1027" x="63500" y="2660650"/>
          <p14:tracePt t="1037" x="82550" y="2647950"/>
          <p14:tracePt t="1047" x="101600" y="2641600"/>
          <p14:tracePt t="1068" x="152400" y="2635250"/>
          <p14:tracePt t="1082" x="222250" y="2635250"/>
          <p14:tracePt t="1096" x="298450" y="2635250"/>
          <p14:tracePt t="1116" x="298450" y="2647950"/>
          <p14:tracePt t="1130" x="298450" y="2660650"/>
          <p14:tracePt t="1152" x="292100" y="2711450"/>
          <p14:tracePt t="1165" x="260350" y="2743200"/>
          <p14:tracePt t="1179" x="241300" y="2774950"/>
          <p14:tracePt t="1200" x="222250" y="2857500"/>
          <p14:tracePt t="1214" x="203200" y="2940050"/>
          <p14:tracePt t="1235" x="158750" y="3022600"/>
          <p14:tracePt t="1249" x="120650" y="3086100"/>
          <p14:tracePt t="1263" x="101600" y="3155950"/>
          <p14:tracePt t="1283" x="107950" y="3251200"/>
          <p14:tracePt t="1297" x="114300" y="3263900"/>
          <p14:tracePt t="1318" x="146050" y="3327400"/>
          <p14:tracePt t="1332" x="146050" y="3340100"/>
          <p14:tracePt t="1346" x="152400" y="3365500"/>
          <p14:tracePt t="1367" x="152400" y="3384550"/>
          <p14:tracePt t="1380" x="152400" y="3403600"/>
          <p14:tracePt t="1401" x="152400" y="3429000"/>
          <p14:tracePt t="1415" x="152400" y="3435350"/>
          <p14:tracePt t="1429" x="158750" y="3454400"/>
          <p14:tracePt t="1450" x="158750" y="3460750"/>
          <p14:tracePt t="1464" x="171450" y="3473450"/>
          <p14:tracePt t="1485" x="177800" y="3479800"/>
          <p14:tracePt t="1499" x="184150" y="3479800"/>
          <p14:tracePt t="1512" x="203200" y="3492500"/>
          <p14:tracePt t="1533" x="254000" y="3492500"/>
          <p14:tracePt t="1547" x="279400" y="3492500"/>
          <p14:tracePt t="1568" x="336550" y="3492500"/>
          <p14:tracePt t="1582" x="361950" y="3486150"/>
          <p14:tracePt t="1596" x="374650" y="3486150"/>
          <p14:tracePt t="1616" x="412750" y="3460750"/>
          <p14:tracePt t="1630" x="425450" y="3448050"/>
          <p14:tracePt t="1652" x="425450" y="3435350"/>
          <p14:tracePt t="1665" x="425450" y="3422650"/>
          <p14:tracePt t="1679" x="425450" y="3409950"/>
          <p14:tracePt t="1700" x="419100" y="3384550"/>
          <p14:tracePt t="1714" x="406400" y="3371850"/>
          <p14:tracePt t="1735" x="381000" y="3340100"/>
          <p14:tracePt t="1749" x="368300" y="3327400"/>
          <p14:tracePt t="1769" x="342900" y="3321050"/>
          <p14:tracePt t="1783" x="330200" y="3321050"/>
          <p14:tracePt t="1797" x="298450" y="3321050"/>
          <p14:tracePt t="1818" x="273050" y="3321050"/>
          <p14:tracePt t="1832" x="266700" y="3333750"/>
          <p14:tracePt t="1853" x="254000" y="3365500"/>
          <p14:tracePt t="1867" x="247650" y="3390900"/>
          <p14:tracePt t="1880" x="260350" y="3403600"/>
          <p14:tracePt t="1901" x="266700" y="3429000"/>
          <p14:tracePt t="1915" x="279400" y="3441700"/>
          <p14:tracePt t="1936" x="292100" y="3448050"/>
          <p14:tracePt t="1950" x="304800" y="3454400"/>
          <p14:tracePt t="1964" x="311150" y="3435350"/>
          <p14:tracePt t="1985" x="323850" y="3416300"/>
          <p14:tracePt t="1999" x="323850" y="3384550"/>
          <p14:tracePt t="2019" x="323850" y="3371850"/>
          <p14:tracePt t="2033" x="317500" y="3359150"/>
          <p14:tracePt t="2047" x="317500" y="3346450"/>
          <p14:tracePt t="2068" x="311150" y="3333750"/>
          <p14:tracePt t="2082" x="311150" y="3327400"/>
          <p14:tracePt t="2103" x="298450" y="3327400"/>
          <p14:tracePt t="2117" x="292100" y="3327400"/>
          <p14:tracePt t="2130" x="279400" y="3327400"/>
          <p14:tracePt t="2151" x="266700" y="3340100"/>
          <p14:tracePt t="2166" x="266700" y="3352800"/>
          <p14:tracePt t="2186" x="266700" y="3371850"/>
          <p14:tracePt t="2200" x="273050" y="3384550"/>
          <p14:tracePt t="2214" x="304800" y="3384550"/>
          <p14:tracePt t="2235" x="342900" y="3384550"/>
          <p14:tracePt t="2249" x="381000" y="3371850"/>
          <p14:tracePt t="2269" x="381000" y="3365500"/>
          <p14:tracePt t="2283" x="381000" y="3359150"/>
          <p14:tracePt t="2297" x="381000" y="3346450"/>
          <p14:tracePt t="2318" x="374650" y="3333750"/>
          <p14:tracePt t="2332" x="361950" y="3327400"/>
          <p14:tracePt t="2353" x="336550" y="3327400"/>
          <p14:tracePt t="2367" x="311150" y="3327400"/>
          <p14:tracePt t="2380" x="304800" y="3327400"/>
          <p14:tracePt t="2401" x="273050" y="3333750"/>
          <p14:tracePt t="2415" x="273050" y="3346450"/>
          <p14:tracePt t="2436" x="279400" y="3365500"/>
          <p14:tracePt t="2450" x="279400" y="3371850"/>
          <p14:tracePt t="2464" x="292100" y="3371850"/>
          <p14:tracePt t="2484" x="298450" y="3371850"/>
          <p14:tracePt t="2507" x="304800" y="3371850"/>
          <p14:tracePt t="2752" x="311150" y="3371850"/>
          <p14:tracePt t="2780" x="304800" y="3371850"/>
          <p14:tracePt t="2785" x="292100" y="3365500"/>
          <p14:tracePt t="2791" x="279400" y="3365500"/>
          <p14:tracePt t="2799" x="120650" y="3340100"/>
          <p14:tracePt t="4067" x="31750" y="2813050"/>
          <p14:tracePt t="4073" x="101600" y="2794000"/>
          <p14:tracePt t="4083" x="184150" y="2774950"/>
          <p14:tracePt t="4091" x="273050" y="2755900"/>
          <p14:tracePt t="4103" x="349250" y="2730500"/>
          <p14:tracePt t="4116" x="482600" y="2698750"/>
          <p14:tracePt t="4137" x="533400" y="2686050"/>
          <p14:tracePt t="4152" x="552450" y="2679700"/>
          <p14:tracePt t="4165" x="596900" y="2667000"/>
          <p14:tracePt t="4186" x="628650" y="2654300"/>
          <p14:tracePt t="4220" x="641350" y="2654300"/>
          <p14:tracePt t="4314" x="647700" y="2654300"/>
          <p14:tracePt t="4323" x="654050" y="2654300"/>
          <p14:tracePt t="4333" x="660400" y="2654300"/>
          <p14:tracePt t="4428" x="647700" y="2654300"/>
          <p14:tracePt t="4429" x="635000" y="2667000"/>
          <p14:tracePt t="4445" x="622300" y="2692400"/>
          <p14:tracePt t="4454" x="609600" y="2705100"/>
          <p14:tracePt t="4470" x="609600" y="2749550"/>
          <p14:tracePt t="4485" x="596900" y="2806700"/>
          <p14:tracePt t="4499" x="596900" y="2825750"/>
          <p14:tracePt t="4519" x="577850" y="2914650"/>
          <p14:tracePt t="4533" x="565150" y="2984500"/>
          <p14:tracePt t="4554" x="565150" y="3073400"/>
          <p14:tracePt t="4568" x="565150" y="3194050"/>
          <p14:tracePt t="4589" x="609600" y="3397250"/>
          <p14:tracePt t="4602" x="622300" y="3441700"/>
          <p14:tracePt t="4616" x="654050" y="3524250"/>
          <p14:tracePt t="4637" x="717550" y="3613150"/>
          <p14:tracePt t="4651" x="787400" y="3657600"/>
          <p14:tracePt t="4672" x="869950" y="3721100"/>
          <p14:tracePt t="4686" x="965200" y="3778250"/>
          <p14:tracePt t="4700" x="1073150" y="3848100"/>
          <p14:tracePt t="4721" x="1289050" y="3968750"/>
          <p14:tracePt t="4734" x="1358900" y="4019550"/>
          <p14:tracePt t="4756" x="1498600" y="4108450"/>
          <p14:tracePt t="4769" x="1644650" y="4229100"/>
          <p14:tracePt t="4783" x="1682750" y="4267200"/>
          <p14:tracePt t="4804" x="1771650" y="4318000"/>
          <p14:tracePt t="4818" x="1936750" y="4337050"/>
          <p14:tracePt t="4839" x="2076450" y="4324350"/>
          <p14:tracePt t="4853" x="2146300" y="4298950"/>
          <p14:tracePt t="4866" x="2298700" y="4235450"/>
          <p14:tracePt t="4887" x="2667000" y="4076700"/>
          <p14:tracePt t="4902" x="3041650" y="3911600"/>
          <p14:tracePt t="4922" x="3441700" y="3714750"/>
          <p14:tracePt t="4936" x="3721100" y="3568700"/>
          <p14:tracePt t="4950" x="3911600" y="3454400"/>
          <p14:tracePt t="4971" x="4044950" y="3352800"/>
          <p14:tracePt t="4984" x="4051300" y="3327400"/>
          <p14:tracePt t="5264" x="4070350" y="3327400"/>
          <p14:tracePt t="5265" x="4076700" y="3327400"/>
          <p14:tracePt t="5283" x="4171950" y="3352800"/>
          <p14:tracePt t="5290" x="4235450" y="3359150"/>
          <p14:tracePt t="5304" x="4394200" y="3359150"/>
          <p14:tracePt t="5318" x="4616450" y="3384550"/>
          <p14:tracePt t="5339" x="4673600" y="3397250"/>
          <p14:tracePt t="5353" x="4813300" y="3435350"/>
          <p14:tracePt t="5366" x="4959350" y="3473450"/>
          <p14:tracePt t="5387" x="5137150" y="3498850"/>
          <p14:tracePt t="5401" x="5346700" y="3498850"/>
          <p14:tracePt t="5422" x="5613400" y="3498850"/>
          <p14:tracePt t="5436" x="5797550" y="3498850"/>
          <p14:tracePt t="5450" x="5886450" y="3498850"/>
          <p14:tracePt t="5471" x="6140450" y="3486150"/>
          <p14:tracePt t="5485" x="6311900" y="3448050"/>
          <p14:tracePt t="5506" x="6508750" y="3397250"/>
          <p14:tracePt t="5519" x="6731000" y="3340100"/>
          <p14:tracePt t="5533" x="7029450" y="3257550"/>
          <p14:tracePt t="5554" x="7283450" y="3194050"/>
          <p14:tracePt t="5568" x="7467600" y="3149600"/>
          <p14:tracePt t="5589" x="7581900" y="3117850"/>
          <p14:tracePt t="5602" x="7600950" y="3117850"/>
          <p14:tracePt t="5616" x="7639050" y="3105150"/>
          <p14:tracePt t="5637" x="7759700" y="3073400"/>
          <p14:tracePt t="5652" x="7874000" y="3041650"/>
          <p14:tracePt t="5672" x="7988300" y="3009900"/>
          <p14:tracePt t="5686" x="8077200" y="2990850"/>
          <p14:tracePt t="5700" x="8159750" y="2965450"/>
          <p14:tracePt t="5721" x="8255000" y="2933700"/>
          <p14:tracePt t="5735" x="8382000" y="2870200"/>
          <p14:tracePt t="5756" x="8559800" y="2774950"/>
          <p14:tracePt t="5770" x="8572500" y="2768600"/>
          <p14:tracePt t="5838" x="8572500" y="2762250"/>
          <p14:tracePt t="5862" x="8572500" y="2755900"/>
          <p14:tracePt t="5870" x="8572500" y="2749550"/>
          <p14:tracePt t="5871" x="8559800" y="2749550"/>
          <p14:tracePt t="5886" x="8547100" y="2743200"/>
          <p14:tracePt t="5893" x="8515350" y="2743200"/>
          <p14:tracePt t="5901" x="8489950" y="2743200"/>
          <p14:tracePt t="5922" x="8445500" y="2743200"/>
          <p14:tracePt t="5936" x="8432800" y="2743200"/>
          <p14:tracePt t="5957" x="8382000" y="2743200"/>
          <p14:tracePt t="5971" x="8331200" y="2755900"/>
          <p14:tracePt t="5985" x="8318500" y="2755900"/>
          <p14:tracePt t="6005" x="8255000" y="2755900"/>
          <p14:tracePt t="6019" x="8223250" y="2749550"/>
          <p14:tracePt t="6040" x="8197850" y="2730500"/>
          <p14:tracePt t="6054" x="8147050" y="2717800"/>
          <p14:tracePt t="6068" x="8102600" y="2705100"/>
          <p14:tracePt t="6089" x="8077200" y="2705100"/>
          <p14:tracePt t="6103" x="8058150" y="2705100"/>
          <p14:tracePt t="6124" x="8032750" y="2705100"/>
          <p14:tracePt t="6137" x="8020050" y="2705100"/>
          <p14:tracePt t="6151" x="7994650" y="2705100"/>
          <p14:tracePt t="6172" x="7937500" y="2711450"/>
          <p14:tracePt t="6186" x="7912100" y="2717800"/>
          <p14:tracePt t="6206" x="7905750" y="2730500"/>
          <p14:tracePt t="6221" x="7899400" y="2730500"/>
          <p14:tracePt t="6234" x="7880350" y="2730500"/>
          <p14:tracePt t="6256" x="7848600" y="2724150"/>
          <p14:tracePt t="6342" x="7842250" y="2724150"/>
          <p14:tracePt t="6349" x="7835900" y="2724150"/>
          <p14:tracePt t="6356" x="7835900" y="2711450"/>
          <p14:tracePt t="6446" x="7842250" y="2711450"/>
          <p14:tracePt t="6451" x="7854950" y="2711450"/>
          <p14:tracePt t="6461" x="7861300" y="2698750"/>
          <p14:tracePt t="6471" x="7880350" y="2698750"/>
          <p14:tracePt t="6485" x="7893050" y="2692400"/>
          <p14:tracePt t="6505" x="7931150" y="2686050"/>
          <p14:tracePt t="6519" x="7943850" y="2686050"/>
          <p14:tracePt t="6540" x="7962900" y="2679700"/>
          <p14:tracePt t="6554" x="7988300" y="2673350"/>
          <p14:tracePt t="6568" x="8007350" y="2667000"/>
          <p14:tracePt t="6589" x="8045450" y="2654300"/>
          <p14:tracePt t="6603" x="8051800" y="2654300"/>
          <p14:tracePt t="6623" x="8096250" y="2654300"/>
          <p14:tracePt t="6637" x="8134350" y="2654300"/>
          <p14:tracePt t="6651" x="8172450" y="2654300"/>
          <p14:tracePt t="6672" x="8210550" y="2654300"/>
          <p14:tracePt t="6686" x="8242300" y="2654300"/>
          <p14:tracePt t="6707" x="8280400" y="2654300"/>
          <p14:tracePt t="6720" x="8318500" y="2654300"/>
          <p14:tracePt t="6734" x="8362950" y="2654300"/>
          <p14:tracePt t="6755" x="8388350" y="2654300"/>
          <p14:tracePt t="6769" x="8413750" y="2654300"/>
          <p14:tracePt t="6790" x="8470900" y="2654300"/>
          <p14:tracePt t="6804" x="8502650" y="2654300"/>
          <p14:tracePt t="6818" x="8534400" y="2654300"/>
          <p14:tracePt t="6839" x="8591550" y="2654300"/>
          <p14:tracePt t="6852" x="8642350" y="2654300"/>
          <p14:tracePt t="6873" x="8693150" y="2654300"/>
          <p14:tracePt t="6887" x="8724900" y="2654300"/>
          <p14:tracePt t="6901" x="8750300" y="2654300"/>
          <p14:tracePt t="6922" x="8756650" y="2654300"/>
          <p14:tracePt t="6936" x="8775700" y="2654300"/>
          <p14:tracePt t="6957" x="8826500" y="2654300"/>
          <p14:tracePt t="6971" x="8839200" y="2654300"/>
          <p14:tracePt t="6984" x="8851900" y="2654300"/>
          <p14:tracePt t="7226" x="8851900" y="2660650"/>
          <p14:tracePt t="7235" x="8845550" y="2660650"/>
          <p14:tracePt t="7248" x="8820150" y="2673350"/>
          <p14:tracePt t="7255" x="8788400" y="2686050"/>
          <p14:tracePt t="7269" x="8731250" y="2698750"/>
          <p14:tracePt t="7290" x="8610600" y="2717800"/>
          <p14:tracePt t="7304" x="8547100" y="2730500"/>
          <p14:tracePt t="7325" x="8356600" y="2755900"/>
          <p14:tracePt t="7339" x="8248650" y="2755900"/>
          <p14:tracePt t="7352" x="8204200" y="2755900"/>
          <p14:tracePt t="7373" x="8147050" y="2755900"/>
          <p14:tracePt t="7405" x="8140700" y="2755900"/>
          <p14:tracePt t="7422" x="8134350" y="2755900"/>
          <p14:tracePt t="7427" x="8128000" y="2755900"/>
          <p14:tracePt t="7436" x="8121650" y="2755900"/>
          <p14:tracePt t="7457" x="8102600" y="2755900"/>
          <p14:tracePt t="7471" x="8083550" y="2755900"/>
          <p14:tracePt t="7588" x="8096250" y="2755900"/>
          <p14:tracePt t="7596" x="8108950" y="2755900"/>
          <p14:tracePt t="7601" x="8134350" y="2755900"/>
          <p14:tracePt t="7611" x="8147050" y="2749550"/>
          <p14:tracePt t="7623" x="8166100" y="2743200"/>
          <p14:tracePt t="7637" x="8191500" y="2736850"/>
          <p14:tracePt t="7659" x="8197850" y="2736850"/>
          <p14:tracePt t="7791" x="8185150" y="2736850"/>
          <p14:tracePt t="7795" x="8166100" y="2736850"/>
          <p14:tracePt t="7818" x="8083550" y="2736850"/>
          <p14:tracePt t="7827" x="8070850" y="2736850"/>
          <p14:tracePt t="7839" x="8013700" y="2736850"/>
          <p14:tracePt t="7861" x="8007350" y="2736850"/>
          <p14:tracePt t="7902" x="8007350" y="2730500"/>
          <p14:tracePt t="7909" x="8001000" y="2730500"/>
          <p14:tracePt t="7926" x="8001000" y="2724150"/>
          <p14:tracePt t="7949" x="8020050" y="2724150"/>
          <p14:tracePt t="7957" x="8039100" y="2724150"/>
          <p14:tracePt t="7964" x="8064500" y="2717800"/>
          <p14:tracePt t="7973" x="8077200" y="2705100"/>
          <p14:tracePt t="7992" x="8115300" y="2692400"/>
          <p14:tracePt t="8006" x="8147050" y="2686050"/>
          <p14:tracePt t="8033" x="8159750" y="2686050"/>
          <p14:tracePt t="8043" x="8172450" y="2686050"/>
          <p14:tracePt t="8054" x="8204200" y="2686050"/>
          <p14:tracePt t="8075" x="8274050" y="2686050"/>
          <p14:tracePt t="8088" x="8331200" y="2686050"/>
          <p14:tracePt t="8103" x="8382000" y="2686050"/>
          <p14:tracePt t="8123" x="8407400" y="2686050"/>
          <p14:tracePt t="8137" x="8413750" y="2686050"/>
          <p14:tracePt t="8158" x="8445500" y="2686050"/>
          <p14:tracePt t="8173" x="8458200" y="2686050"/>
          <p14:tracePt t="8186" x="8483600" y="2686050"/>
          <p14:tracePt t="8207" x="8534400" y="2686050"/>
          <p14:tracePt t="8221" x="8553450" y="2686050"/>
          <p14:tracePt t="8251" x="8559800" y="2686050"/>
          <p14:tracePt t="8269" x="8578850" y="2686050"/>
          <p14:tracePt t="8275" x="8591550" y="2686050"/>
          <p14:tracePt t="8290" x="8610600" y="2686050"/>
          <p14:tracePt t="8304" x="8636000" y="2686050"/>
          <p14:tracePt t="8325" x="8667750" y="2686050"/>
          <p14:tracePt t="8339" x="8680450" y="2686050"/>
          <p14:tracePt t="8365" x="8686800" y="2686050"/>
          <p14:tracePt t="8373" x="8705850" y="2686050"/>
          <p14:tracePt t="8387" x="8718550" y="2686050"/>
          <p14:tracePt t="8408" x="8775700" y="2686050"/>
          <p14:tracePt t="8422" x="8794750" y="2686050"/>
          <p14:tracePt t="8436" x="8807450" y="2686050"/>
          <p14:tracePt t="8459" x="8813800" y="2686050"/>
          <p14:tracePt t="8476" x="8820150" y="2686050"/>
          <p14:tracePt t="8491" x="8839200" y="2686050"/>
          <p14:tracePt t="8505" x="8851900" y="2686050"/>
          <p14:tracePt t="8519" x="8870950" y="2686050"/>
          <p14:tracePt t="8540" x="8877300" y="2686050"/>
          <p14:tracePt t="8582" x="8883650" y="2686050"/>
          <p14:tracePt t="8597" x="8890000" y="2686050"/>
          <p14:tracePt t="8606" x="8902700" y="2686050"/>
          <p14:tracePt t="8607" x="8909050" y="2686050"/>
          <p14:tracePt t="8624" x="8915400" y="2686050"/>
          <p14:tracePt t="8676" x="8928100" y="2686050"/>
          <p14:tracePt t="8692" x="8928100" y="2692400"/>
          <p14:tracePt t="8730" x="8928100" y="2698750"/>
          <p14:tracePt t="8756" x="8934450" y="2698750"/>
          <p14:tracePt t="8789" x="8940800" y="2698750"/>
          <p14:tracePt t="9644" x="8966200" y="2698750"/>
          <p14:tracePt t="9651" x="8959850" y="2698750"/>
          <p14:tracePt t="9665" x="8947150" y="2698750"/>
          <p14:tracePt t="9672" x="8940800" y="2698750"/>
          <p14:tracePt t="9679" x="8934450" y="2698750"/>
          <p14:tracePt t="9701" x="8928100" y="2698750"/>
          <p14:tracePt t="9707" x="8921750" y="2698750"/>
          <p14:tracePt t="9720" x="8902700" y="2698750"/>
          <p14:tracePt t="9741" x="8832850" y="2698750"/>
          <p14:tracePt t="9755" x="8750300" y="2698750"/>
          <p14:tracePt t="9776" x="8642350" y="2698750"/>
          <p14:tracePt t="9790" x="8604250" y="2698750"/>
          <p14:tracePt t="9804" x="8528050" y="2705100"/>
          <p14:tracePt t="9825" x="8458200" y="2705100"/>
          <p14:tracePt t="9839" x="8388350" y="2705100"/>
          <p14:tracePt t="9860" x="8223250" y="2705100"/>
          <p14:tracePt t="9874" x="8153400" y="2705100"/>
          <p14:tracePt t="9887" x="8001000" y="2705100"/>
          <p14:tracePt t="9909" x="7861300" y="2730500"/>
          <p14:tracePt t="9922" x="7848600" y="2730500"/>
          <p14:tracePt t="9943" x="7759700" y="2730500"/>
          <p14:tracePt t="9956" x="7734300" y="2730500"/>
          <p14:tracePt t="9971" x="7689850" y="2730500"/>
          <p14:tracePt t="9992" x="7607300" y="2730500"/>
          <p14:tracePt t="10005" x="7556500" y="2730500"/>
          <p14:tracePt t="10026" x="7543800" y="2730500"/>
          <p14:tracePt t="10040" x="7537450" y="2730500"/>
          <p14:tracePt t="10110" x="7531100" y="2730500"/>
          <p14:tracePt t="10124" x="7524750" y="2724150"/>
          <p14:tracePt t="10131" x="7518400" y="2724150"/>
          <p14:tracePt t="10137" x="7505700" y="2724150"/>
          <p14:tracePt t="10147" x="7493000" y="2711450"/>
          <p14:tracePt t="10158" x="7480300" y="2711450"/>
          <p14:tracePt t="10172" x="7454900" y="2711450"/>
          <p14:tracePt t="10193" x="7423150" y="2692400"/>
          <p14:tracePt t="10206" x="7385050" y="2686050"/>
          <p14:tracePt t="10228" x="7346950" y="2679700"/>
          <p14:tracePt t="10242" x="7334250" y="2673350"/>
          <p14:tracePt t="10257" x="7277100" y="2667000"/>
          <p14:tracePt t="10276" x="7245350" y="2654300"/>
          <p14:tracePt t="10290" x="7175500" y="2635250"/>
          <p14:tracePt t="10311" x="7086600" y="2622550"/>
          <p14:tracePt t="10325" x="7035800" y="2622550"/>
          <p14:tracePt t="10338" x="7004050" y="2622550"/>
          <p14:tracePt t="10359" x="6921500" y="2622550"/>
          <p14:tracePt t="10373" x="6864350" y="2628900"/>
          <p14:tracePt t="10394" x="6813550" y="2641600"/>
          <p14:tracePt t="10408" x="6781800" y="2660650"/>
          <p14:tracePt t="10422" x="6731000" y="2679700"/>
          <p14:tracePt t="10443" x="6680200" y="2692400"/>
          <p14:tracePt t="10456" x="6642100" y="2698750"/>
          <p14:tracePt t="10477" x="6559550" y="2711450"/>
          <p14:tracePt t="10492" x="6515100" y="2717800"/>
          <p14:tracePt t="10505" x="6483350" y="2724150"/>
          <p14:tracePt t="10526" x="6445250" y="2736850"/>
          <p14:tracePt t="10540" x="6432550" y="2743200"/>
          <p14:tracePt t="10703" x="6432550" y="2736850"/>
          <p14:tracePt t="10709" x="6432550" y="2724150"/>
          <p14:tracePt t="10720" x="6432550" y="2711450"/>
          <p14:tracePt t="10732" x="6432550" y="2698750"/>
          <p14:tracePt t="10750" x="6419850" y="2686050"/>
          <p14:tracePt t="10763" x="6419850" y="2679700"/>
          <p14:tracePt t="10776" x="6419850" y="2667000"/>
          <p14:tracePt t="10790" x="6419850" y="2654300"/>
          <p14:tracePt t="10811" x="6413500" y="2628900"/>
          <p14:tracePt t="10825" x="6407150" y="2616200"/>
          <p14:tracePt t="10839" x="6400800" y="2597150"/>
          <p14:tracePt t="10859" x="6400800" y="2565400"/>
          <p14:tracePt t="10874" x="6394450" y="2552700"/>
          <p14:tracePt t="10894" x="6388100" y="2520950"/>
          <p14:tracePt t="10908" x="6388100" y="2514600"/>
          <p14:tracePt t="10922" x="6388100" y="2508250"/>
          <p14:tracePt t="10943" x="6388100" y="2501900"/>
          <p14:tracePt t="10957" x="6394450" y="2489200"/>
          <p14:tracePt t="10977" x="6419850" y="2451100"/>
          <p14:tracePt t="10992" x="6426200" y="2438400"/>
          <p14:tracePt t="11005" x="6477000" y="2406650"/>
          <p14:tracePt t="11026" x="6521450" y="2374900"/>
          <p14:tracePt t="11040" x="6527800" y="2362200"/>
          <p14:tracePt t="11061" x="6540500" y="2349500"/>
          <p14:tracePt t="11075" x="6546850" y="2336800"/>
          <p14:tracePt t="11088" x="6553200" y="2330450"/>
          <p14:tracePt t="11110" x="6591300" y="2311400"/>
          <p14:tracePt t="11123" x="6604000" y="2305050"/>
          <p14:tracePt t="11144" x="6616700" y="2292350"/>
          <p14:tracePt t="11163" x="6623050" y="2286000"/>
          <p14:tracePt t="11172" x="6623050" y="2279650"/>
          <p14:tracePt t="11193" x="6629400" y="2266950"/>
          <p14:tracePt t="11207" x="6629400" y="2254250"/>
          <p14:tracePt t="11227" x="6629400" y="2228850"/>
          <p14:tracePt t="11241" x="6629400" y="2222500"/>
          <p14:tracePt t="11256" x="6610350" y="2197100"/>
          <p14:tracePt t="11276" x="6597650" y="2152650"/>
          <p14:tracePt t="11290" x="6597650" y="2139950"/>
          <p14:tracePt t="11311" x="6597650" y="2127250"/>
          <p14:tracePt t="11325" x="6597650" y="2108200"/>
          <p14:tracePt t="11339" x="6597650" y="2076450"/>
          <p14:tracePt t="11359" x="6597650" y="2051050"/>
          <p14:tracePt t="11373" x="6584950" y="2038350"/>
          <p14:tracePt t="11394" x="6584950" y="2032000"/>
          <p14:tracePt t="11408" x="6584950" y="2025650"/>
          <p14:tracePt t="11422" x="6584950" y="2019300"/>
          <p14:tracePt t="11445" x="6572250" y="2019300"/>
          <p14:tracePt t="11459" x="6572250" y="2012950"/>
          <p14:tracePt t="11516" x="6578600" y="2012950"/>
          <p14:tracePt t="11523" x="6578600" y="2019300"/>
          <p14:tracePt t="11530" x="6578600" y="2025650"/>
          <p14:tracePt t="11539" x="6591300" y="2032000"/>
          <p14:tracePt t="11547" x="6591300" y="2038350"/>
          <p14:tracePt t="11560" x="6591300" y="2044700"/>
          <p14:tracePt t="11574" x="6604000" y="2051050"/>
          <p14:tracePt t="11595" x="6616700" y="2070100"/>
          <p14:tracePt t="11609" x="6635750" y="2082800"/>
          <p14:tracePt t="11623" x="6686550" y="2101850"/>
          <p14:tracePt t="11644" x="6711950" y="2114550"/>
          <p14:tracePt t="11658" x="6724650" y="2114550"/>
          <p14:tracePt t="11679" x="6737350" y="2120900"/>
          <p14:tracePt t="11693" x="6743700" y="2120900"/>
          <p14:tracePt t="11709" x="6750050" y="2120900"/>
          <p14:tracePt t="11727" x="6762750" y="2101850"/>
          <p14:tracePt t="11741" x="6762750" y="2082800"/>
          <p14:tracePt t="11762" x="6762750" y="2025650"/>
          <p14:tracePt t="11776" x="6775450" y="1962150"/>
          <p14:tracePt t="11790" x="6769100" y="1930400"/>
          <p14:tracePt t="11811" x="6756400" y="1885950"/>
          <p14:tracePt t="11825" x="6750050" y="1860550"/>
          <p14:tracePt t="11845" x="6743700" y="1847850"/>
          <p14:tracePt t="11926" x="6743700" y="1854200"/>
          <p14:tracePt t="11933" x="6743700" y="1860550"/>
          <p14:tracePt t="11940" x="6743700" y="1866900"/>
          <p14:tracePt t="11961" x="6743700" y="1879600"/>
          <p14:tracePt t="11971" x="6743700" y="1892300"/>
          <p14:tracePt t="11996" x="6743700" y="1905000"/>
          <p14:tracePt t="12019" x="6743700" y="1911350"/>
          <p14:tracePt t="12027" x="6743700" y="1917700"/>
          <p14:tracePt t="12044" x="6743700" y="1924050"/>
          <p14:tracePt t="12058" x="6743700" y="1930400"/>
          <p14:tracePt t="12075" x="6743700" y="1936750"/>
          <p14:tracePt t="12091" x="6743700" y="1949450"/>
          <p14:tracePt t="12107" x="6750050" y="1955800"/>
          <p14:tracePt t="12115" x="6756400" y="1955800"/>
          <p14:tracePt t="12131" x="6756400" y="1962150"/>
          <p14:tracePt t="12144" x="6762750" y="1962150"/>
          <p14:tracePt t="12158" x="6769100" y="1962150"/>
          <p14:tracePt t="12179" x="6781800" y="1981200"/>
          <p14:tracePt t="12193" x="6800850" y="1993900"/>
          <p14:tracePt t="12207" x="6832600" y="2006600"/>
          <p14:tracePt t="12227" x="6870700" y="2025650"/>
          <p14:tracePt t="12241" x="6877050" y="2044700"/>
          <p14:tracePt t="12262" x="6883400" y="2051050"/>
          <p14:tracePt t="12284" x="6889750" y="2051050"/>
          <p14:tracePt t="12291" x="6889750" y="2057400"/>
          <p14:tracePt t="12315" x="6889750" y="2063750"/>
          <p14:tracePt t="12339" x="6889750" y="2070100"/>
          <p14:tracePt t="12355" x="6896100" y="2070100"/>
          <p14:tracePt t="12363" x="6896100" y="2082800"/>
          <p14:tracePt t="12534" x="6896100" y="2089150"/>
          <p14:tracePt t="12572" x="6889750" y="2108200"/>
          <p14:tracePt t="12596" x="6864350" y="2120900"/>
          <p14:tracePt t="12603" x="6845300" y="2120900"/>
          <p14:tracePt t="12609" x="6838950" y="2120900"/>
          <p14:tracePt t="12620" x="6832600" y="2120900"/>
          <p14:tracePt t="12627" x="6826250" y="2120900"/>
          <p14:tracePt t="12724" x="6832600" y="2114550"/>
          <p14:tracePt t="12741" x="6845300" y="2101850"/>
          <p14:tracePt t="12749" x="6870700" y="2089150"/>
          <p14:tracePt t="12755" x="6889750" y="2076450"/>
          <p14:tracePt t="12766" x="6902450" y="2070100"/>
          <p14:tracePt t="12776" x="6915150" y="2057400"/>
          <p14:tracePt t="12790" x="6927850" y="2057400"/>
          <p14:tracePt t="12811" x="6940550" y="2057400"/>
          <p14:tracePt t="12825" x="6978650" y="2070100"/>
          <p14:tracePt t="12846" x="7029450" y="2095500"/>
          <p14:tracePt t="12859" x="7035800" y="2101850"/>
          <p14:tracePt t="12880" x="7035800" y="2120900"/>
          <p14:tracePt t="12894" x="7023100" y="2133600"/>
          <p14:tracePt t="12908" x="6965950" y="2152650"/>
          <p14:tracePt t="12929" x="6902450" y="2152650"/>
          <p14:tracePt t="12942" x="6858000" y="2152650"/>
          <p14:tracePt t="12957" x="6826250" y="2146300"/>
          <p14:tracePt t="12977" x="6743700" y="2120900"/>
          <p14:tracePt t="12991" x="6711950" y="2076450"/>
          <p14:tracePt t="13012" x="6686550" y="2044700"/>
          <p14:tracePt t="13026" x="6673850" y="2025650"/>
          <p14:tracePt t="13047" x="6635750" y="2000250"/>
          <p14:tracePt t="13061" x="6604000" y="2000250"/>
          <p14:tracePt t="13075" x="6584950" y="2000250"/>
          <p14:tracePt t="13096" x="6400800" y="2000250"/>
          <p14:tracePt t="13110" x="6254750" y="2006600"/>
          <p14:tracePt t="13130" x="6197600" y="2032000"/>
          <p14:tracePt t="13144" x="6172200" y="2051050"/>
          <p14:tracePt t="13158" x="6146800" y="2089150"/>
          <p14:tracePt t="13179" x="6076950" y="2165350"/>
          <p14:tracePt t="13192" x="6051550" y="2197100"/>
          <p14:tracePt t="13214" x="5981700" y="2286000"/>
          <p14:tracePt t="13227" x="5949950" y="2330450"/>
          <p14:tracePt t="13241" x="5899150" y="2438400"/>
          <p14:tracePt t="13263" x="5803900" y="2597150"/>
          <p14:tracePt t="13276" x="5778500" y="2647950"/>
          <p14:tracePt t="13297" x="5715000" y="2755900"/>
          <p14:tracePt t="13311" x="5632450" y="2901950"/>
          <p14:tracePt t="13324" x="5594350" y="3028950"/>
          <p14:tracePt t="13346" x="5556250" y="3136900"/>
          <p14:tracePt t="13359" x="5499100" y="3225800"/>
          <p14:tracePt t="13380" x="5422900" y="3346450"/>
          <p14:tracePt t="13394" x="5384800" y="3378200"/>
          <p14:tracePt t="13408" x="5327650" y="3460750"/>
          <p14:tracePt t="13429" x="5232400" y="3575050"/>
          <p14:tracePt t="13443" x="5207000" y="3613150"/>
          <p14:tracePt t="13464" x="5105400" y="3721100"/>
          <p14:tracePt t="13477" x="5054600" y="3784600"/>
          <p14:tracePt t="13491" x="4991100" y="3835400"/>
          <p14:tracePt t="13512" x="4946650" y="3886200"/>
          <p14:tracePt t="13526" x="4902200" y="3937000"/>
          <p14:tracePt t="13547" x="4845050" y="4019550"/>
          <p14:tracePt t="13561" x="4826000" y="4044950"/>
          <p14:tracePt t="13575" x="4794250" y="4102100"/>
          <p14:tracePt t="13595" x="4724400" y="4184650"/>
          <p14:tracePt t="13609" x="4705350" y="4210050"/>
          <p14:tracePt t="13630" x="4629150" y="4298950"/>
          <p14:tracePt t="13644" x="4565650" y="4356100"/>
          <p14:tracePt t="13658" x="4540250" y="4381500"/>
          <p14:tracePt t="13679" x="4495800" y="4425950"/>
          <p14:tracePt t="13693" x="4483100" y="4445000"/>
          <p14:tracePt t="13714" x="4438650" y="4489450"/>
          <p14:tracePt t="13727" x="4419600" y="4508500"/>
          <p14:tracePt t="13741" x="4406900" y="4527550"/>
          <p14:tracePt t="13762" x="4394200" y="4559300"/>
          <p14:tracePt t="13776" x="4387850" y="4565650"/>
          <p14:tracePt t="13797" x="4381500" y="4572000"/>
          <p14:tracePt t="13810" x="4381500" y="4584700"/>
          <p14:tracePt t="13870" x="4375150" y="4578350"/>
          <p14:tracePt t="13875" x="4362450" y="4578350"/>
          <p14:tracePt t="13881" x="4356100" y="4578350"/>
          <p14:tracePt t="13894" x="4349750" y="4578350"/>
          <p14:tracePt t="14094" x="4356100" y="4565650"/>
          <p14:tracePt t="14107" x="4375150" y="4559300"/>
          <p14:tracePt t="14116" x="4413250" y="4533900"/>
          <p14:tracePt t="14123" x="4464050" y="4502150"/>
          <p14:tracePt t="14130" x="4514850" y="4470400"/>
          <p14:tracePt t="14144" x="4711700" y="4387850"/>
          <p14:tracePt t="14158" x="4787900" y="4362450"/>
          <p14:tracePt t="14179" x="4972050" y="4273550"/>
          <p14:tracePt t="14193" x="5340350" y="4089400"/>
          <p14:tracePt t="14214" x="6070600" y="3822700"/>
          <p14:tracePt t="14227" x="6642100" y="3651250"/>
          <p14:tracePt t="14241" x="7169150" y="3524250"/>
          <p14:tracePt t="14262" x="7613650" y="3397250"/>
          <p14:tracePt t="14276" x="7969250" y="3276600"/>
          <p14:tracePt t="14297" x="8324850" y="3130550"/>
          <p14:tracePt t="14311" x="8648700" y="2940050"/>
          <p14:tracePt t="14325" x="8769350" y="2857500"/>
          <p14:tracePt t="14346" x="8972550" y="2641600"/>
          <p14:tracePt t="14359" x="8997950" y="2520950"/>
          <p14:tracePt t="14380" x="8896350" y="2324100"/>
          <p14:tracePt t="14394" x="8845550" y="2260600"/>
          <p14:tracePt t="14415" x="8718550" y="2095500"/>
          <p14:tracePt t="14429" x="8699500" y="2051050"/>
          <p14:tracePt t="14442" x="8655050" y="1974850"/>
          <p14:tracePt t="14464" x="8591550" y="1936750"/>
          <p14:tracePt t="14477" x="8528050" y="1936750"/>
          <p14:tracePt t="14498" x="8477250" y="1936750"/>
          <p14:tracePt t="14512" x="8350250" y="1981200"/>
          <p14:tracePt t="14527" x="8197850" y="2108200"/>
          <p14:tracePt t="14547" x="8172450" y="2165350"/>
          <p14:tracePt t="14561" x="8159750" y="2260600"/>
          <p14:tracePt t="14582" x="8178800" y="2336800"/>
          <p14:tracePt t="14596" x="8210550" y="2349500"/>
          <p14:tracePt t="14609" x="8223250" y="2349500"/>
          <p14:tracePt t="14630" x="8299450" y="2336800"/>
          <p14:tracePt t="14644" x="8350250" y="2311400"/>
          <p14:tracePt t="14665" x="8356600" y="2286000"/>
          <p14:tracePt t="14679" x="8312150" y="2216150"/>
          <p14:tracePt t="14693" x="8255000" y="2197100"/>
          <p14:tracePt t="14714" x="8159750" y="2165350"/>
          <p14:tracePt t="14727" x="8020050" y="2159000"/>
          <p14:tracePt t="14748" x="7753350" y="2159000"/>
          <p14:tracePt t="14762" x="7677150" y="2159000"/>
          <p14:tracePt t="14776" x="7562850" y="2197100"/>
          <p14:tracePt t="14797" x="7562850" y="2254250"/>
          <p14:tracePt t="14811" x="7581900" y="2286000"/>
          <p14:tracePt t="14832" x="7696200" y="2362200"/>
          <p14:tracePt t="14846" x="7734300" y="2368550"/>
          <p14:tracePt t="14859" x="7791450" y="2368550"/>
          <p14:tracePt t="14880" x="7829550" y="2330450"/>
          <p14:tracePt t="14894" x="7848600" y="2305050"/>
          <p14:tracePt t="14915" x="7804150" y="2260600"/>
          <p14:tracePt t="14929" x="7766050" y="2241550"/>
          <p14:tracePt t="14943" x="7721600" y="2228850"/>
          <p14:tracePt t="14964" x="7550150" y="2209800"/>
          <p14:tracePt t="14977" x="7473950" y="2209800"/>
          <p14:tracePt t="14998" x="7321550" y="2222500"/>
          <p14:tracePt t="15012" x="7315200" y="2247900"/>
          <p14:tracePt t="15026" x="7315200" y="2254250"/>
          <p14:tracePt t="15047" x="7385050" y="2298700"/>
          <p14:tracePt t="15061" x="7423150" y="2298700"/>
          <p14:tracePt t="15082" x="7531100" y="2298700"/>
          <p14:tracePt t="15096" x="7569200" y="2298700"/>
          <p14:tracePt t="15109" x="7620000" y="2298700"/>
          <p14:tracePt t="15131" x="7620000" y="2305050"/>
          <p14:tracePt t="15148" x="7607300" y="2311400"/>
          <p14:tracePt t="15165" x="7537450" y="2317750"/>
          <p14:tracePt t="15179" x="7518400" y="2336800"/>
          <p14:tracePt t="15193" x="7512050" y="2336800"/>
          <p14:tracePt t="15214" x="7512050" y="2349500"/>
          <p14:tracePt t="15359" x="7524750" y="2349500"/>
          <p14:tracePt t="15363" x="7543800" y="2349500"/>
          <p14:tracePt t="15370" x="7550150" y="2349500"/>
          <p14:tracePt t="15380" x="7562850" y="2349500"/>
          <p14:tracePt t="15454" x="7569200" y="2349500"/>
          <p14:tracePt t="15776" x="7575550" y="2349500"/>
          <p14:tracePt t="15789" x="7569200" y="2362200"/>
          <p14:tracePt t="15797" x="7493000" y="2393950"/>
          <p14:tracePt t="15803" x="7480300" y="2400300"/>
          <p14:tracePt t="15811" x="7467600" y="2406650"/>
          <p14:tracePt t="15831" x="7404100" y="2425700"/>
          <p14:tracePt t="15845" x="7346950" y="2438400"/>
          <p14:tracePt t="15860" x="7289800" y="2451100"/>
          <p14:tracePt t="15880" x="7239000" y="2470150"/>
          <p14:tracePt t="15894" x="7213600" y="2470150"/>
          <p14:tracePt t="15915" x="7181850" y="2482850"/>
          <p14:tracePt t="15928" x="7175500" y="2482850"/>
          <p14:tracePt t="15950" x="7118350" y="2495550"/>
          <p14:tracePt t="15964" x="7086600" y="2508250"/>
          <p14:tracePt t="15977" x="7061200" y="2514600"/>
          <p14:tracePt t="15998" x="6997700" y="2533650"/>
          <p14:tracePt t="16012" x="6953250" y="2565400"/>
          <p14:tracePt t="16033" x="6927850" y="2584450"/>
          <p14:tracePt t="16047" x="6908800" y="2616200"/>
          <p14:tracePt t="16061" x="6883400" y="2660650"/>
          <p14:tracePt t="16081" x="6864350" y="2692400"/>
          <p14:tracePt t="16095" x="6838950" y="2717800"/>
          <p14:tracePt t="16116" x="6807200" y="2755900"/>
          <p14:tracePt t="16130" x="6800850" y="2762250"/>
          <p14:tracePt t="16144" x="6794500" y="2781300"/>
          <p14:tracePt t="16165" x="6781800" y="2794000"/>
          <p14:tracePt t="16195" x="6775450" y="2794000"/>
          <p14:tracePt t="16372" x="6775450" y="2806700"/>
          <p14:tracePt t="16388" x="6775450" y="2819400"/>
          <p14:tracePt t="16401" x="6769100" y="2819400"/>
          <p14:tracePt t="16411" x="6769100" y="2825750"/>
          <p14:tracePt t="16421" x="6762750" y="2825750"/>
          <p14:tracePt t="16582" x="6762750" y="2819400"/>
          <p14:tracePt t="16876" x="6756400" y="2806700"/>
          <p14:tracePt t="16893" x="6756400" y="2794000"/>
          <p14:tracePt t="16905" x="6762750" y="2781300"/>
          <p14:tracePt t="16923" x="6762750" y="2774950"/>
          <p14:tracePt t="16929" x="6769100" y="2774950"/>
          <p14:tracePt t="16939" x="6769100" y="2768600"/>
          <p14:tracePt t="16971" x="6769100" y="2762250"/>
          <p14:tracePt t="16997" x="6775450" y="2762250"/>
          <p14:tracePt t="17312" x="6781800" y="2762250"/>
          <p14:tracePt t="17325" x="6781800" y="2749550"/>
          <p14:tracePt t="17332" x="6769100" y="2724150"/>
          <p14:tracePt t="17337" x="6756400" y="2698750"/>
          <p14:tracePt t="17345" x="6756400" y="2679700"/>
          <p14:tracePt t="17366" x="6731000" y="2603500"/>
          <p14:tracePt t="17380" x="6711950" y="2489200"/>
          <p14:tracePt t="17401" x="6705600" y="2374900"/>
          <p14:tracePt t="17415" x="6705600" y="2235200"/>
          <p14:tracePt t="17428" x="6711950" y="2120900"/>
          <p14:tracePt t="17450" x="6718300" y="2000250"/>
          <p14:tracePt t="17463" x="6718300" y="1905000"/>
          <p14:tracePt t="17484" x="6711950" y="1879600"/>
          <p14:tracePt t="17516" x="6699250" y="1885950"/>
          <p14:tracePt t="17523" x="6692900" y="1905000"/>
          <p14:tracePt t="17533" x="6680200" y="1917700"/>
          <p14:tracePt t="17547" x="6661150" y="1981200"/>
          <p14:tracePt t="17568" x="6648450" y="2025650"/>
          <p14:tracePt t="17582" x="6642100" y="2095500"/>
          <p14:tracePt t="17595" x="6661150" y="2159000"/>
          <p14:tracePt t="17616" x="6705600" y="2222500"/>
          <p14:tracePt t="17630" x="6781800" y="2266950"/>
          <p14:tracePt t="17651" x="6908800" y="2279650"/>
          <p14:tracePt t="17665" x="6953250" y="2279650"/>
          <p14:tracePt t="17679" x="6997700" y="2279650"/>
          <p14:tracePt t="17700" x="7016750" y="2260600"/>
          <p14:tracePt t="17713" x="7023100" y="2260600"/>
          <p14:tracePt t="17734" x="7035800" y="2222500"/>
          <p14:tracePt t="17748" x="7061200" y="2171700"/>
          <p14:tracePt t="17762" x="7086600" y="2133600"/>
          <p14:tracePt t="17783" x="7131050" y="2051050"/>
          <p14:tracePt t="17797" x="7169150" y="1981200"/>
          <p14:tracePt t="17818" x="7188200" y="1924050"/>
          <p14:tracePt t="17831" x="7194550" y="1911350"/>
          <p14:tracePt t="17846" x="7194550" y="1905000"/>
          <p14:tracePt t="17866" x="7175500" y="1885950"/>
          <p14:tracePt t="17880" x="7143750" y="1885950"/>
          <p14:tracePt t="17901" x="7067550" y="1873250"/>
          <p14:tracePt t="17915" x="7054850" y="1873250"/>
          <p14:tracePt t="17948" x="7061200" y="1873250"/>
          <p14:tracePt t="17957" x="7073900" y="1879600"/>
          <p14:tracePt t="17979" x="7080250" y="1879600"/>
          <p14:tracePt t="18009" x="7086600" y="1879600"/>
          <p14:tracePt t="18027" x="7092950" y="1873250"/>
          <p14:tracePt t="18033" x="7099300" y="1866900"/>
          <p14:tracePt t="18044" x="7112000" y="1866900"/>
          <p14:tracePt t="18051" x="7124700" y="1860550"/>
          <p14:tracePt t="18068" x="7188200" y="1847850"/>
          <p14:tracePt t="18082" x="7239000" y="1841500"/>
          <p14:tracePt t="18096" x="7270750" y="1835150"/>
          <p14:tracePt t="18118" x="7385050" y="1822450"/>
          <p14:tracePt t="18130" x="7454900" y="1822450"/>
          <p14:tracePt t="18151" x="7588250" y="1847850"/>
          <p14:tracePt t="18165" x="7645400" y="1860550"/>
          <p14:tracePt t="18178" x="7778750" y="1898650"/>
          <p14:tracePt t="18200" x="7899400" y="1917700"/>
          <p14:tracePt t="18214" x="8007350" y="1917700"/>
          <p14:tracePt t="18234" x="8102600" y="1917700"/>
          <p14:tracePt t="18249" x="8178800" y="1917700"/>
          <p14:tracePt t="18262" x="8242300" y="1917700"/>
          <p14:tracePt t="18284" x="8312150" y="1917700"/>
          <p14:tracePt t="18297" x="8356600" y="1917700"/>
          <p14:tracePt t="18318" x="8420100" y="1917700"/>
          <p14:tracePt t="18332" x="8439150" y="1905000"/>
          <p14:tracePt t="18345" x="8445500" y="1905000"/>
          <p14:tracePt t="18366" x="8458200" y="1905000"/>
          <p14:tracePt t="18381" x="8477250" y="1905000"/>
          <p14:tracePt t="18401" x="8496300" y="1905000"/>
          <p14:tracePt t="18415" x="8509000" y="1905000"/>
          <p14:tracePt t="18428" x="8528050" y="1905000"/>
          <p14:tracePt t="18450" x="8553450" y="1905000"/>
          <p14:tracePt t="18463" x="8572500" y="1905000"/>
          <p14:tracePt t="18574" x="8578850" y="1905000"/>
          <p14:tracePt t="18579" x="8591550" y="1905000"/>
          <p14:tracePt t="18596" x="8604250" y="1905000"/>
          <p14:tracePt t="18609" x="8616950" y="1905000"/>
          <p14:tracePt t="18728" x="8616950" y="1892300"/>
          <p14:tracePt t="18735" x="8610600" y="1892300"/>
          <p14:tracePt t="18755" x="8610600" y="1879600"/>
          <p14:tracePt t="18762" x="8591550" y="1879600"/>
          <p14:tracePt t="18769" x="8578850" y="1879600"/>
          <p14:tracePt t="18782" x="8559800" y="1866900"/>
          <p14:tracePt t="18797" x="8540750" y="1866900"/>
          <p14:tracePt t="18818" x="8509000" y="1854200"/>
          <p14:tracePt t="18831" x="8420100" y="1835150"/>
          <p14:tracePt t="18852" x="8350250" y="1822450"/>
          <p14:tracePt t="18866" x="8299450" y="1809750"/>
          <p14:tracePt t="18880" x="8134350" y="1758950"/>
          <p14:tracePt t="18901" x="7880350" y="1714500"/>
          <p14:tracePt t="18915" x="7804150" y="1708150"/>
          <p14:tracePt t="18936" x="7632700" y="1708150"/>
          <p14:tracePt t="18950" x="7512050" y="1708150"/>
          <p14:tracePt t="18964" x="7378700" y="1739900"/>
          <p14:tracePt t="18985" x="7219950" y="1778000"/>
          <p14:tracePt t="18998" x="7035800" y="1822450"/>
          <p14:tracePt t="19019" x="6775450" y="1898650"/>
          <p14:tracePt t="19033" x="6705600" y="1924050"/>
          <p14:tracePt t="19046" x="6604000" y="1993900"/>
          <p14:tracePt t="19068" x="6483350" y="2114550"/>
          <p14:tracePt t="19082" x="6445250" y="2159000"/>
          <p14:tracePt t="19102" x="6388100" y="2317750"/>
          <p14:tracePt t="19116" x="6388100" y="2463800"/>
          <p14:tracePt t="19130" x="6400800" y="2546350"/>
          <p14:tracePt t="19151" x="6527800" y="2819400"/>
          <p14:tracePt t="19165" x="6661150" y="2984500"/>
          <p14:tracePt t="19186" x="6819900" y="3124200"/>
          <p14:tracePt t="19200" x="6972300" y="3219450"/>
          <p14:tracePt t="19213" x="7270750" y="3314700"/>
          <p14:tracePt t="19235" x="7372350" y="3327400"/>
          <p14:tracePt t="19248" x="7550150" y="3346450"/>
          <p14:tracePt t="19269" x="7791450" y="3321050"/>
          <p14:tracePt t="19283" x="7880350" y="3308350"/>
          <p14:tracePt t="19296" x="8039100" y="3263900"/>
          <p14:tracePt t="19318" x="8223250" y="3219450"/>
          <p14:tracePt t="19332" x="8324850" y="3168650"/>
          <p14:tracePt t="19352" x="8426450" y="3092450"/>
          <p14:tracePt t="19366" x="8509000" y="2971800"/>
          <p14:tracePt t="19380" x="8578850" y="2832100"/>
          <p14:tracePt t="19401" x="8629650" y="2673350"/>
          <p14:tracePt t="19415" x="8655050" y="2520950"/>
          <p14:tracePt t="19436" x="8699500" y="2324100"/>
          <p14:tracePt t="19450" x="8705850" y="2273300"/>
          <p14:tracePt t="19464" x="8705850" y="2178050"/>
          <p14:tracePt t="19484" x="8705850" y="2070100"/>
          <p14:tracePt t="19498" x="8693150" y="2038350"/>
          <p14:tracePt t="19519" x="8661400" y="1974850"/>
          <p14:tracePt t="19533" x="8636000" y="1905000"/>
          <p14:tracePt t="19547" x="8623300" y="1885950"/>
          <p14:tracePt t="19567" x="8540750" y="1835150"/>
          <p14:tracePt t="19581" x="8489950" y="1809750"/>
          <p14:tracePt t="19602" x="8439150" y="1778000"/>
          <p14:tracePt t="19616" x="8420100" y="1771650"/>
          <p14:tracePt t="19630" x="8356600" y="1765300"/>
          <p14:tracePt t="19652" x="8286750" y="1739900"/>
          <p14:tracePt t="19665" x="8248650" y="1727200"/>
          <p14:tracePt t="19685" x="8064500" y="1714500"/>
          <p14:tracePt t="19700" x="7905750" y="1714500"/>
          <p14:tracePt t="19713" x="7835900" y="1727200"/>
          <p14:tracePt t="19734" x="7677150" y="1778000"/>
          <p14:tracePt t="19748" x="7607300" y="1809750"/>
          <p14:tracePt t="19769" x="7493000" y="1885950"/>
          <p14:tracePt t="19783" x="7461250" y="1911350"/>
          <p14:tracePt t="19797" x="7353300" y="1968500"/>
          <p14:tracePt t="19818" x="7239000" y="2101850"/>
          <p14:tracePt t="19832" x="7207250" y="2165350"/>
          <p14:tracePt t="19852" x="7143750" y="2355850"/>
          <p14:tracePt t="19866" x="7118350" y="2508250"/>
          <p14:tracePt t="19881" x="7112000" y="2597150"/>
          <p14:tracePt t="19901" x="7112000" y="2857500"/>
          <p14:tracePt t="19915" x="7150100" y="3060700"/>
          <p14:tracePt t="19936" x="7175500" y="3225800"/>
          <p14:tracePt t="19950" x="7226300" y="3371850"/>
          <p14:tracePt t="19964" x="7264400" y="3479800"/>
          <p14:tracePt t="19984" x="7359650" y="3625850"/>
          <p14:tracePt t="19998" x="7410450" y="3663950"/>
          <p14:tracePt t="20019" x="7575550" y="3790950"/>
          <p14:tracePt t="20033" x="7689850" y="3860800"/>
          <p14:tracePt t="20047" x="7740650" y="3879850"/>
          <p14:tracePt t="20067" x="7874000" y="3911600"/>
          <p14:tracePt t="20082" x="7943850" y="3917950"/>
          <p14:tracePt t="20102" x="8032750" y="3905250"/>
          <p14:tracePt t="20116" x="8166100" y="3867150"/>
          <p14:tracePt t="20137" x="8312150" y="3822700"/>
          <p14:tracePt t="20151" x="8458200" y="3778250"/>
          <p14:tracePt t="20165" x="8585200" y="3695700"/>
          <p14:tracePt t="20186" x="8680450" y="3581400"/>
          <p14:tracePt t="20200" x="8731250" y="3473450"/>
          <p14:tracePt t="20220" x="8788400" y="3251200"/>
          <p14:tracePt t="20234" x="8820150" y="3187700"/>
          <p14:tracePt t="20249" x="8851900" y="3048000"/>
          <p14:tracePt t="20269" x="8890000" y="2838450"/>
          <p14:tracePt t="20283" x="8896350" y="2673350"/>
          <p14:tracePt t="20303" x="8896350" y="2533650"/>
          <p14:tracePt t="20317" x="8896350" y="2387600"/>
          <p14:tracePt t="20331" x="8870950" y="2260600"/>
          <p14:tracePt t="20352" x="8858250" y="2165350"/>
          <p14:tracePt t="20366" x="8839200" y="2082800"/>
          <p14:tracePt t="20387" x="8832850" y="2032000"/>
          <p14:tracePt t="20401" x="8820150" y="2006600"/>
          <p14:tracePt t="20415" x="8794750" y="1981200"/>
          <p14:tracePt t="20436" x="8718550" y="1955800"/>
          <p14:tracePt t="20450" x="8655050" y="1943100"/>
          <p14:tracePt t="20471" x="8401050" y="1936750"/>
          <p14:tracePt t="20484" x="8204200" y="1936750"/>
          <p14:tracePt t="20498" x="8128000" y="1936750"/>
          <p14:tracePt t="20519" x="7994650" y="1936750"/>
          <p14:tracePt t="20533" x="7950200" y="1936750"/>
          <p14:tracePt t="20554" x="7899400" y="1949450"/>
          <p14:tracePt t="20567" x="7880350" y="1949450"/>
          <p14:tracePt t="20581" x="7861300" y="1974850"/>
          <p14:tracePt t="20602" x="7848600" y="1987550"/>
          <p14:tracePt t="20616" x="7842250" y="2012950"/>
          <p14:tracePt t="20637" x="7823200" y="2032000"/>
          <p14:tracePt t="20844" x="7823200" y="2025650"/>
          <p14:tracePt t="20849" x="7816850" y="2019300"/>
          <p14:tracePt t="20867" x="7810500" y="2012950"/>
          <p14:tracePt t="20940" x="7797800" y="2006600"/>
          <p14:tracePt t="20953" x="7785100" y="2006600"/>
          <p14:tracePt t="20961" x="7766050" y="2000250"/>
          <p14:tracePt t="20963" x="7753350" y="2000250"/>
          <p14:tracePt t="20980" x="7740650" y="2000250"/>
          <p14:tracePt t="20987" x="7734300" y="2000250"/>
          <p14:tracePt t="20998" x="7721600" y="1987550"/>
          <p14:tracePt t="21019" x="7715250" y="1987550"/>
          <p14:tracePt t="21342" x="7708900" y="1987550"/>
          <p14:tracePt t="21349" x="7702550" y="1987550"/>
          <p14:tracePt t="21356" x="7689850" y="1993900"/>
          <p14:tracePt t="21365" x="7670800" y="2012950"/>
          <p14:tracePt t="21373" x="7632700" y="2038350"/>
          <p14:tracePt t="21387" x="7581900" y="2070100"/>
          <p14:tracePt t="21401" x="7366000" y="2146300"/>
          <p14:tracePt t="21415" x="7289800" y="2171700"/>
          <p14:tracePt t="21435" x="7131050" y="2216150"/>
          <p14:tracePt t="21450" x="7105650" y="2222500"/>
          <p14:tracePt t="21470" x="7099300" y="2228850"/>
          <p14:tracePt t="21484" x="7086600" y="2235200"/>
          <p14:tracePt t="21505" x="7086600" y="2241550"/>
          <p14:tracePt t="21519" x="7073900" y="2241550"/>
          <p14:tracePt t="21532" x="7073900" y="2247900"/>
          <p14:tracePt t="21554" x="7092950" y="2254250"/>
          <p14:tracePt t="21567" x="7112000" y="2279650"/>
          <p14:tracePt t="21588" x="7137400" y="2292350"/>
          <p14:tracePt t="21602" x="7143750" y="2292350"/>
          <p14:tracePt t="21617" x="7150100" y="2292350"/>
          <p14:tracePt t="21637" x="7175500" y="2305050"/>
          <p14:tracePt t="21651" x="7213600" y="2305050"/>
          <p14:tracePt t="21672" x="7302500" y="2317750"/>
          <p14:tracePt t="21686" x="7410450" y="2324100"/>
          <p14:tracePt t="21699" x="7499350" y="2317750"/>
          <p14:tracePt t="21720" x="7562850" y="2298700"/>
          <p14:tracePt t="21734" x="7594600" y="2286000"/>
          <p14:tracePt t="21755" x="7632700" y="2286000"/>
          <p14:tracePt t="21769" x="7639050" y="2286000"/>
          <p14:tracePt t="21785" x="7639050" y="2273300"/>
          <p14:tracePt t="21803" x="7639050" y="2266950"/>
          <p14:tracePt t="21817" x="7626350" y="2241550"/>
          <p14:tracePt t="21838" x="7575550" y="2216150"/>
          <p14:tracePt t="21852" x="7524750" y="2203450"/>
          <p14:tracePt t="21866" x="7505700" y="2203450"/>
          <p14:tracePt t="21887" x="7410450" y="2209800"/>
          <p14:tracePt t="21901" x="7366000" y="2209800"/>
          <p14:tracePt t="21922" x="7353300" y="2228850"/>
          <p14:tracePt t="21935" x="7346950" y="2254250"/>
          <p14:tracePt t="21949" x="7372350" y="2279650"/>
          <p14:tracePt t="21970" x="7404100" y="2298700"/>
          <p14:tracePt t="21984" x="7454900" y="2305050"/>
          <p14:tracePt t="22005" x="7505700" y="2305050"/>
          <p14:tracePt t="22019" x="7537450" y="2292350"/>
          <p14:tracePt t="22033" x="7543800" y="2292350"/>
          <p14:tracePt t="22054" x="7556500" y="2273300"/>
          <p14:tracePt t="22067" x="7556500" y="2266950"/>
          <p14:tracePt t="22088" x="7505700" y="2260600"/>
          <p14:tracePt t="22102" x="7461250" y="2260600"/>
          <p14:tracePt t="22116" x="7429500" y="2260600"/>
          <p14:tracePt t="22137" x="7416800" y="2260600"/>
          <p14:tracePt t="22155" x="7416800" y="2266950"/>
          <p14:tracePt t="22172" x="7435850" y="2273300"/>
          <p14:tracePt t="22186" x="7454900" y="2279650"/>
          <p14:tracePt t="22199" x="7499350" y="2279650"/>
          <p14:tracePt t="22220" x="7543800" y="2279650"/>
          <p14:tracePt t="23182" x="7543800" y="2286000"/>
          <p14:tracePt t="23187" x="7543800" y="2292350"/>
          <p14:tracePt t="23200" x="7550150" y="2311400"/>
          <p14:tracePt t="23206" x="7556500" y="2336800"/>
          <p14:tracePt t="23220" x="7569200" y="2368550"/>
          <p14:tracePt t="23234" x="7600950" y="2406650"/>
          <p14:tracePt t="23256" x="7620000" y="2438400"/>
          <p14:tracePt t="23269" x="7645400" y="2476500"/>
          <p14:tracePt t="23290" x="7670800" y="2508250"/>
          <p14:tracePt t="23303" x="7696200" y="2533650"/>
          <p14:tracePt t="23317" x="7708900" y="2565400"/>
          <p14:tracePt t="23338" x="7715250" y="2578100"/>
          <p14:tracePt t="23352" x="7721600" y="2590800"/>
          <p14:tracePt t="23373" x="7727950" y="2616200"/>
          <p14:tracePt t="23387" x="7734300" y="2635250"/>
          <p14:tracePt t="23401" x="7734300" y="2654300"/>
          <p14:tracePt t="23422" x="7747000" y="2673350"/>
          <p14:tracePt t="23436" x="7747000" y="2686050"/>
          <p14:tracePt t="23565" x="7721600" y="2692400"/>
          <p14:tracePt t="23580" x="7708900" y="2698750"/>
          <p14:tracePt t="23587" x="7683500" y="2698750"/>
          <p14:tracePt t="23593" x="7670800" y="2698750"/>
          <p14:tracePt t="23603" x="7651750" y="2698750"/>
          <p14:tracePt t="23623" x="7607300" y="2711450"/>
          <p14:tracePt t="23637" x="7569200" y="2717800"/>
          <p14:tracePt t="23651" x="7543800" y="2717800"/>
          <p14:tracePt t="23672" x="7518400" y="2717800"/>
          <p14:tracePt t="23685" x="7480300" y="2717800"/>
          <p14:tracePt t="23706" x="7442200" y="2711450"/>
          <p14:tracePt t="23720" x="7404100" y="2692400"/>
          <p14:tracePt t="23734" x="7385050" y="2692400"/>
          <p14:tracePt t="23755" x="7378700" y="2692400"/>
          <p14:tracePt t="23828" x="7372350" y="2692400"/>
          <p14:tracePt t="23867" x="7366000" y="2692400"/>
          <p14:tracePt t="23891" x="7353300" y="2692400"/>
          <p14:tracePt t="23899" x="7334250" y="2692400"/>
          <p14:tracePt t="23905" x="7308850" y="2692400"/>
          <p14:tracePt t="23915" x="7289800" y="2692400"/>
          <p14:tracePt t="23923" x="7270750" y="2692400"/>
          <p14:tracePt t="23935" x="7239000" y="2692400"/>
          <p14:tracePt t="23956" x="7131050" y="2686050"/>
          <p14:tracePt t="23970" x="7099300" y="2673350"/>
          <p14:tracePt t="23984" x="7048500" y="2667000"/>
          <p14:tracePt t="24005" x="6889750" y="2622550"/>
          <p14:tracePt t="24019" x="6858000" y="2609850"/>
          <p14:tracePt t="24040" x="6794500" y="2584450"/>
          <p14:tracePt t="24054" x="6756400" y="2552700"/>
          <p14:tracePt t="24067" x="6705600" y="2508250"/>
          <p14:tracePt t="24088" x="6661150" y="2476500"/>
          <p14:tracePt t="24102" x="6610350" y="2444750"/>
          <p14:tracePt t="24123" x="6565900" y="2413000"/>
          <p14:tracePt t="24137" x="6559550" y="2400300"/>
          <p14:tracePt t="24151" x="6546850" y="2387600"/>
          <p14:tracePt t="24171" x="6527800" y="2362200"/>
          <p14:tracePt t="24186" x="6521450" y="2349500"/>
          <p14:tracePt t="24206" x="6496050" y="2324100"/>
          <p14:tracePt t="24220" x="6477000" y="2305050"/>
          <p14:tracePt t="24234" x="6470650" y="2298700"/>
          <p14:tracePt t="24255" x="6445250" y="2273300"/>
          <p14:tracePt t="24269" x="6426200" y="2273300"/>
          <p14:tracePt t="24290" x="6369050" y="2260600"/>
          <p14:tracePt t="24303" x="6343650" y="2260600"/>
          <p14:tracePt t="24324" x="6267450" y="2254250"/>
          <p14:tracePt t="24338" x="6184900" y="2247900"/>
          <p14:tracePt t="24352" x="6140450" y="2235200"/>
          <p14:tracePt t="24373" x="6045200" y="2216150"/>
          <p14:tracePt t="24387" x="6019800" y="2209800"/>
          <p14:tracePt t="24401" x="5988050" y="2197100"/>
          <p14:tracePt t="24422" x="5918200" y="2184400"/>
          <p14:tracePt t="24435" x="5848350" y="2159000"/>
          <p14:tracePt t="24456" x="5765800" y="2133600"/>
          <p14:tracePt t="24470" x="5727700" y="2120900"/>
          <p14:tracePt t="24491" x="5702300" y="2114550"/>
          <p14:tracePt t="24505" x="5689600" y="2108200"/>
          <p14:tracePt t="24523" x="5676900" y="2108200"/>
          <p14:tracePt t="24540" x="5657850" y="2108200"/>
          <p14:tracePt t="24554" x="5638800" y="2108200"/>
          <p14:tracePt t="24574" x="5588000" y="2108200"/>
          <p14:tracePt t="24588" x="5575300" y="2108200"/>
          <p14:tracePt t="24602" x="5524500" y="2108200"/>
          <p14:tracePt t="24623" x="5518150" y="2108200"/>
          <p14:tracePt t="24637" x="5486400" y="2108200"/>
          <p14:tracePt t="24658" x="5461000" y="2108200"/>
          <p14:tracePt t="24672" x="5422900" y="2108200"/>
          <p14:tracePt t="24685" x="5378450" y="2108200"/>
          <p14:tracePt t="24706" x="5314950" y="2108200"/>
          <p14:tracePt t="24720" x="5264150" y="2108200"/>
          <p14:tracePt t="24741" x="5200650" y="2108200"/>
          <p14:tracePt t="24755" x="5168900" y="2108200"/>
          <p14:tracePt t="24769" x="5137150" y="2108200"/>
          <p14:tracePt t="24790" x="5130800" y="2108200"/>
          <p14:tracePt t="24804" x="5111750" y="2101850"/>
          <p14:tracePt t="24824" x="5099050" y="2095500"/>
          <p14:tracePt t="24838" x="5092700" y="2095500"/>
          <p14:tracePt t="24852" x="5060950" y="2089150"/>
          <p14:tracePt t="24873" x="5054600" y="2089150"/>
          <p14:tracePt t="25563" x="5035550" y="2089150"/>
          <p14:tracePt t="25580" x="5029200" y="2089150"/>
          <p14:tracePt t="25587" x="5022850" y="2089150"/>
          <p14:tracePt t="25949" x="5041900" y="2101850"/>
          <p14:tracePt t="25950" x="5035550" y="2101850"/>
          <p14:tracePt t="25970" x="4972050" y="2101850"/>
          <p14:tracePt t="25977" x="4965700" y="2101850"/>
          <p14:tracePt t="25991" x="4953000" y="2101850"/>
          <p14:tracePt t="26005" x="4927600" y="2101850"/>
          <p14:tracePt t="26026" x="4889500" y="2101850"/>
          <p14:tracePt t="26040" x="4883150" y="2101850"/>
          <p14:tracePt t="26053" x="4857750" y="2101850"/>
          <p14:tracePt t="26081" x="4845050" y="2101850"/>
          <p14:tracePt t="26099" x="4838700" y="2101850"/>
          <p14:tracePt t="26115" x="4826000" y="2114550"/>
          <p14:tracePt t="26123" x="4813300" y="2114550"/>
          <p14:tracePt t="26722" x="4813300" y="2108200"/>
          <p14:tracePt t="26724" x="4832350" y="2108200"/>
          <p14:tracePt t="26741" x="4914900" y="2108200"/>
          <p14:tracePt t="26748" x="4940300" y="2108200"/>
          <p14:tracePt t="26755" x="4984750" y="2114550"/>
          <p14:tracePt t="26776" x="5168900" y="2165350"/>
          <p14:tracePt t="26790" x="5327650" y="2203450"/>
          <p14:tracePt t="26804" x="5562600" y="2273300"/>
          <p14:tracePt t="26824" x="5861050" y="2355850"/>
          <p14:tracePt t="26838" x="6178550" y="2425700"/>
          <p14:tracePt t="26859" x="6661150" y="2552700"/>
          <p14:tracePt t="26873" x="6781800" y="2590800"/>
          <p14:tracePt t="26887" x="7023100" y="2647950"/>
          <p14:tracePt t="26908" x="7410450" y="2736850"/>
          <p14:tracePt t="26921" x="7613650" y="2749550"/>
          <p14:tracePt t="26942" x="7791450" y="2755900"/>
          <p14:tracePt t="26956" x="7905750" y="2755900"/>
          <p14:tracePt t="26970" x="7943850" y="2762250"/>
          <p14:tracePt t="26991" x="7975600" y="2762250"/>
          <p14:tracePt t="27005" x="8026400" y="2762250"/>
          <p14:tracePt t="27026" x="8115300" y="2762250"/>
          <p14:tracePt t="27039" x="8153400" y="2762250"/>
          <p14:tracePt t="27053" x="8242300" y="2762250"/>
          <p14:tracePt t="27074" x="8286750" y="2762250"/>
          <p14:tracePt t="27107" x="8286750" y="2755900"/>
          <p14:tracePt t="27115" x="8267700" y="2724150"/>
          <p14:tracePt t="27123" x="8261350" y="2692400"/>
          <p14:tracePt t="27136" x="8248650" y="2660650"/>
          <p14:tracePt t="27157" x="8223250" y="2578100"/>
          <p14:tracePt t="27172" x="8210550" y="2514600"/>
          <p14:tracePt t="27192" x="8166100" y="2470150"/>
          <p14:tracePt t="27206" x="8134350" y="2444750"/>
          <p14:tracePt t="27227" x="8089900" y="2438400"/>
          <p14:tracePt t="27241" x="8051800" y="2425700"/>
          <p14:tracePt t="27255" x="8039100" y="2419350"/>
          <p14:tracePt t="27276" x="8026400" y="2413000"/>
          <p14:tracePt t="27332" x="8032750" y="2413000"/>
          <p14:tracePt t="27357" x="8032750" y="2406650"/>
          <p14:tracePt t="27371" x="8045450" y="2406650"/>
          <p14:tracePt t="27379" x="8045450" y="2400300"/>
          <p14:tracePt t="27385" x="8051800" y="2393950"/>
          <p14:tracePt t="27395" x="8058150" y="2381250"/>
          <p14:tracePt t="27408" x="8070850" y="2374900"/>
          <p14:tracePt t="27421" x="8070850" y="2362200"/>
          <p14:tracePt t="27442" x="8070850" y="2330450"/>
          <p14:tracePt t="27456" x="8051800" y="2305050"/>
          <p14:tracePt t="27481" x="8051800" y="2292350"/>
          <p14:tracePt t="27499" x="8058150" y="2279650"/>
          <p14:tracePt t="27505" x="8089900" y="2266950"/>
          <p14:tracePt t="27525" x="8134350" y="2247900"/>
          <p14:tracePt t="27540" x="8166100" y="2247900"/>
          <p14:tracePt t="27571" x="8159750" y="2247900"/>
          <p14:tracePt t="27578" x="8128000" y="2254250"/>
          <p14:tracePt t="27588" x="8096250" y="2260600"/>
          <p14:tracePt t="27609" x="8007350" y="2292350"/>
          <p14:tracePt t="27623" x="7994650" y="2292350"/>
          <p14:tracePt t="27648" x="8001000" y="2286000"/>
          <p14:tracePt t="27657" x="8013700" y="2273300"/>
          <p14:tracePt t="27671" x="8051800" y="2254250"/>
          <p14:tracePt t="27692" x="8121650" y="2216150"/>
          <p14:tracePt t="27706" x="8153400" y="2203450"/>
          <p14:tracePt t="27731" x="8147050" y="2203450"/>
          <p14:tracePt t="27741" x="8128000" y="2209800"/>
          <p14:tracePt t="27755" x="8102600" y="2228850"/>
          <p14:tracePt t="27776" x="8070850" y="2247900"/>
          <p14:tracePt t="27790" x="8058150" y="2260600"/>
          <p14:tracePt t="27810" x="8058150" y="2266950"/>
          <p14:tracePt t="27850" x="8077200" y="2266950"/>
          <p14:tracePt t="28416" x="8077200" y="2260600"/>
          <p14:tracePt t="28429" x="8058150" y="2260600"/>
          <p14:tracePt t="28436" x="8001000" y="2260600"/>
          <p14:tracePt t="28442" x="7943850" y="2273300"/>
          <p14:tracePt t="28449" x="7854950" y="2305050"/>
          <p14:tracePt t="28456" x="7753350" y="2330450"/>
          <p14:tracePt t="28477" x="7245350" y="2451100"/>
          <p14:tracePt t="28491" x="6819900" y="2546350"/>
          <p14:tracePt t="28505" x="6584950" y="2590800"/>
          <p14:tracePt t="28526" x="5778500" y="2806700"/>
          <p14:tracePt t="28539" x="5213350" y="2952750"/>
          <p14:tracePt t="28561" x="4718050" y="3079750"/>
          <p14:tracePt t="28574" x="4235450" y="3200400"/>
          <p14:tracePt t="28588" x="3848100" y="3289300"/>
          <p14:tracePt t="28609" x="3168650" y="3441700"/>
          <p14:tracePt t="28623" x="2914650" y="3511550"/>
          <p14:tracePt t="28644" x="1968500" y="3683000"/>
          <p14:tracePt t="28658" x="1352550" y="3733800"/>
          <p14:tracePt t="28678" x="488950" y="3740150"/>
          <p14:tracePt t="28692" x="234950" y="374015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7005" y="6556692"/>
            <a:ext cx="1012825" cy="243204"/>
          </a:xfrm>
          <a:prstGeom prst="rect">
            <a:avLst/>
          </a:prstGeom>
        </p:spPr>
        <p:txBody>
          <a:bodyPr vert="horz" wrap="square" lIns="0" tIns="15875" rIns="0" bIns="0" rtlCol="0">
            <a:spAutoFit/>
          </a:bodyPr>
          <a:lstStyle/>
          <a:p>
            <a:pPr marL="12700">
              <a:lnSpc>
                <a:spcPct val="100000"/>
              </a:lnSpc>
              <a:spcBef>
                <a:spcPts val="125"/>
              </a:spcBef>
            </a:pPr>
            <a:r>
              <a:rPr sz="1400" spc="-10" dirty="0">
                <a:latin typeface="Calibri"/>
                <a:cs typeface="Calibri"/>
              </a:rPr>
              <a:t>abertay.ac.uk</a:t>
            </a:r>
            <a:endParaRPr sz="1400">
              <a:latin typeface="Calibri"/>
              <a:cs typeface="Calibri"/>
            </a:endParaRPr>
          </a:p>
        </p:txBody>
      </p:sp>
      <p:sp>
        <p:nvSpPr>
          <p:cNvPr id="3" name="object 3"/>
          <p:cNvSpPr/>
          <p:nvPr/>
        </p:nvSpPr>
        <p:spPr>
          <a:xfrm>
            <a:off x="742950" y="5381625"/>
            <a:ext cx="677545" cy="0"/>
          </a:xfrm>
          <a:custGeom>
            <a:avLst/>
            <a:gdLst/>
            <a:ahLst/>
            <a:cxnLst/>
            <a:rect l="l" t="t" r="r" b="b"/>
            <a:pathLst>
              <a:path w="677544">
                <a:moveTo>
                  <a:pt x="0" y="0"/>
                </a:moveTo>
                <a:lnTo>
                  <a:pt x="677291" y="0"/>
                </a:lnTo>
              </a:path>
            </a:pathLst>
          </a:custGeom>
          <a:ln w="57150">
            <a:solidFill>
              <a:srgbClr val="FFFFFF"/>
            </a:solidFill>
          </a:ln>
        </p:spPr>
        <p:txBody>
          <a:bodyPr wrap="square" lIns="0" tIns="0" rIns="0" bIns="0" rtlCol="0"/>
          <a:lstStyle/>
          <a:p>
            <a:endParaRPr/>
          </a:p>
        </p:txBody>
      </p:sp>
      <p:sp>
        <p:nvSpPr>
          <p:cNvPr id="4" name="object 4"/>
          <p:cNvSpPr txBox="1"/>
          <p:nvPr/>
        </p:nvSpPr>
        <p:spPr>
          <a:xfrm>
            <a:off x="708025" y="5582602"/>
            <a:ext cx="848994" cy="335280"/>
          </a:xfrm>
          <a:prstGeom prst="rect">
            <a:avLst/>
          </a:prstGeom>
        </p:spPr>
        <p:txBody>
          <a:bodyPr vert="horz" wrap="square" lIns="0" tIns="16510" rIns="0" bIns="0" rtlCol="0">
            <a:spAutoFit/>
          </a:bodyPr>
          <a:lstStyle/>
          <a:p>
            <a:pPr marL="12700">
              <a:lnSpc>
                <a:spcPct val="100000"/>
              </a:lnSpc>
              <a:spcBef>
                <a:spcPts val="130"/>
              </a:spcBef>
            </a:pPr>
            <a:r>
              <a:rPr sz="2000" spc="-10" dirty="0">
                <a:solidFill>
                  <a:srgbClr val="FFFFFF"/>
                </a:solidFill>
                <a:latin typeface="Calibri"/>
                <a:cs typeface="Calibri"/>
              </a:rPr>
              <a:t>Abertay</a:t>
            </a:r>
            <a:endParaRPr sz="2000">
              <a:latin typeface="Calibri"/>
              <a:cs typeface="Calibri"/>
            </a:endParaRPr>
          </a:p>
        </p:txBody>
      </p:sp>
      <p:sp>
        <p:nvSpPr>
          <p:cNvPr id="5" name="object 5"/>
          <p:cNvSpPr txBox="1">
            <a:spLocks noGrp="1"/>
          </p:cNvSpPr>
          <p:nvPr>
            <p:ph type="ctrTitle"/>
          </p:nvPr>
        </p:nvSpPr>
        <p:spPr>
          <a:xfrm>
            <a:off x="2362200" y="3174763"/>
            <a:ext cx="4724400" cy="508473"/>
          </a:xfrm>
          <a:prstGeom prst="rect">
            <a:avLst/>
          </a:prstGeom>
        </p:spPr>
        <p:txBody>
          <a:bodyPr vert="horz" wrap="square" lIns="0" tIns="15875" rIns="0" bIns="0" rtlCol="0">
            <a:spAutoFit/>
          </a:bodyPr>
          <a:lstStyle/>
          <a:p>
            <a:pPr marL="1108710" algn="l">
              <a:lnSpc>
                <a:spcPct val="100000"/>
              </a:lnSpc>
              <a:spcBef>
                <a:spcPts val="125"/>
              </a:spcBef>
            </a:pPr>
            <a:r>
              <a:rPr lang="en-GB" sz="3200" b="1" spc="-20" dirty="0">
                <a:solidFill>
                  <a:srgbClr val="FFFFFF"/>
                </a:solidFill>
              </a:rPr>
              <a:t>Navigation Flowchart  </a:t>
            </a:r>
            <a:endParaRPr sz="3200" dirty="0">
              <a:latin typeface="Calibri"/>
              <a:cs typeface="Calibri"/>
            </a:endParaRPr>
          </a:p>
        </p:txBody>
      </p:sp>
      <p:pic>
        <p:nvPicPr>
          <p:cNvPr id="9" name="Audio 8">
            <a:hlinkClick r:id="" action="ppaction://media"/>
            <a:extLst>
              <a:ext uri="{FF2B5EF4-FFF2-40B4-BE49-F238E27FC236}">
                <a16:creationId xmlns:a16="http://schemas.microsoft.com/office/drawing/2014/main" id="{A915A8F9-0E43-6AA8-12BF-190579A8726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757890115"/>
      </p:ext>
    </p:extLst>
  </p:cSld>
  <p:clrMapOvr>
    <a:masterClrMapping/>
  </p:clrMapOvr>
  <mc:AlternateContent xmlns:mc="http://schemas.openxmlformats.org/markup-compatibility/2006">
    <mc:Choice xmlns:p14="http://schemas.microsoft.com/office/powerpoint/2010/main" Requires="p14">
      <p:transition spd="slow" p14:dur="2000" advTm="4994"/>
    </mc:Choice>
    <mc:Fallback>
      <p:transition spd="slow" advTm="4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C24D12-51D4-B5AE-53C3-53D82879FB39}"/>
              </a:ext>
            </a:extLst>
          </p:cNvPr>
          <p:cNvPicPr>
            <a:picLocks noChangeAspect="1"/>
          </p:cNvPicPr>
          <p:nvPr/>
        </p:nvPicPr>
        <p:blipFill>
          <a:blip r:embed="rId4"/>
          <a:stretch>
            <a:fillRect/>
          </a:stretch>
        </p:blipFill>
        <p:spPr>
          <a:xfrm>
            <a:off x="0" y="753107"/>
            <a:ext cx="9144000" cy="5351785"/>
          </a:xfrm>
          <a:prstGeom prst="rect">
            <a:avLst/>
          </a:prstGeom>
        </p:spPr>
      </p:pic>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Relationships Between Tables</a:t>
            </a:r>
            <a:endParaRPr lang="en-US" sz="3304" dirty="0">
              <a:solidFill>
                <a:srgbClr val="000000"/>
              </a:solidFill>
              <a:latin typeface="Calibri (MS) Light"/>
            </a:endParaRPr>
          </a:p>
        </p:txBody>
      </p:sp>
      <p:sp>
        <p:nvSpPr>
          <p:cNvPr id="5" name="Oval 4">
            <a:extLst>
              <a:ext uri="{FF2B5EF4-FFF2-40B4-BE49-F238E27FC236}">
                <a16:creationId xmlns:a16="http://schemas.microsoft.com/office/drawing/2014/main" id="{DB9D974E-34E8-70F8-A5F4-4534FB6A9858}"/>
              </a:ext>
            </a:extLst>
          </p:cNvPr>
          <p:cNvSpPr/>
          <p:nvPr/>
        </p:nvSpPr>
        <p:spPr>
          <a:xfrm>
            <a:off x="3733800" y="1905000"/>
            <a:ext cx="1524000" cy="2286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Audio 5">
            <a:hlinkClick r:id="" action="ppaction://media"/>
            <a:extLst>
              <a:ext uri="{FF2B5EF4-FFF2-40B4-BE49-F238E27FC236}">
                <a16:creationId xmlns:a16="http://schemas.microsoft.com/office/drawing/2014/main" id="{801369B4-8ADF-826D-428D-2FB593C9C2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155100938"/>
      </p:ext>
    </p:extLst>
  </p:cSld>
  <p:clrMapOvr>
    <a:masterClrMapping/>
  </p:clrMapOvr>
  <mc:AlternateContent xmlns:mc="http://schemas.openxmlformats.org/markup-compatibility/2006">
    <mc:Choice xmlns:p14="http://schemas.microsoft.com/office/powerpoint/2010/main" Requires="p14">
      <p:transition spd="slow" p14:dur="2000" advTm="26389"/>
    </mc:Choice>
    <mc:Fallback>
      <p:transition spd="slow" advTm="26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55" x="7639050" y="2317750"/>
          <p14:tracePt t="672" x="7626350" y="2317750"/>
          <p14:tracePt t="679" x="7613650" y="2317750"/>
          <p14:tracePt t="696" x="7600950" y="2317750"/>
          <p14:tracePt t="713" x="7594600" y="2317750"/>
          <p14:tracePt t="727" x="7575550" y="2317750"/>
          <p14:tracePt t="748" x="7518400" y="2317750"/>
          <p14:tracePt t="762" x="7480300" y="2330450"/>
          <p14:tracePt t="775" x="7404100" y="2355850"/>
          <p14:tracePt t="796" x="7346950" y="2368550"/>
          <p14:tracePt t="810" x="7308850" y="2387600"/>
          <p14:tracePt t="831" x="7302500" y="2400300"/>
          <p14:tracePt t="845" x="7296150" y="2406650"/>
          <p14:tracePt t="858" x="7296150" y="2425700"/>
          <p14:tracePt t="880" x="7302500" y="2444750"/>
          <p14:tracePt t="893" x="7321550" y="2457450"/>
          <p14:tracePt t="915" x="7397750" y="2457450"/>
          <p14:tracePt t="928" x="7435850" y="2457450"/>
          <p14:tracePt t="942" x="7480300" y="2457450"/>
          <p14:tracePt t="963" x="7531100" y="2457450"/>
          <p14:tracePt t="977" x="7575550" y="2425700"/>
          <p14:tracePt t="998" x="7594600" y="2381250"/>
          <p14:tracePt t="1012" x="7594600" y="2368550"/>
          <p14:tracePt t="1025" x="7569200" y="2343150"/>
          <p14:tracePt t="1046" x="7486650" y="2317750"/>
          <p14:tracePt t="1060" x="7442200" y="2311400"/>
          <p14:tracePt t="1081" x="7315200" y="2311400"/>
          <p14:tracePt t="1095" x="7296150" y="2317750"/>
          <p14:tracePt t="1109" x="7283450" y="2317750"/>
          <p14:tracePt t="1130" x="7283450" y="2343150"/>
          <p14:tracePt t="1143" x="7289800" y="2368550"/>
          <p14:tracePt t="1164" x="7321550" y="2413000"/>
          <p14:tracePt t="1178" x="7353300" y="2413000"/>
          <p14:tracePt t="1192" x="7404100" y="2425700"/>
          <p14:tracePt t="1213" x="7537450" y="2413000"/>
          <p14:tracePt t="1227" x="7594600" y="2406650"/>
          <p14:tracePt t="1248" x="7727950" y="2355850"/>
          <p14:tracePt t="1262" x="7772400" y="2324100"/>
          <p14:tracePt t="1276" x="7772400" y="2311400"/>
          <p14:tracePt t="1296" x="7715250" y="2273300"/>
          <p14:tracePt t="1310" x="7658100" y="2273300"/>
          <p14:tracePt t="1332" x="7473950" y="2273300"/>
          <p14:tracePt t="1345" x="7416800" y="2273300"/>
          <p14:tracePt t="1359" x="7346950" y="2292350"/>
          <p14:tracePt t="1380" x="7315200" y="2330450"/>
          <p14:tracePt t="1394" x="7315200" y="2343150"/>
          <p14:tracePt t="1415" x="7315200" y="2374900"/>
          <p14:tracePt t="1428" x="7340600" y="2400300"/>
          <p14:tracePt t="1442" x="7397750" y="2413000"/>
          <p14:tracePt t="1463" x="7448550" y="2419350"/>
          <p14:tracePt t="1477" x="7493000" y="2413000"/>
          <p14:tracePt t="1498" x="7505700" y="2413000"/>
          <p14:tracePt t="1511" x="7512050" y="2400300"/>
          <p14:tracePt t="1526" x="7512050" y="2393950"/>
          <p14:tracePt t="1546" x="7499350" y="2374900"/>
          <p14:tracePt t="1560" x="7467600" y="2362200"/>
          <p14:tracePt t="1581" x="7442200" y="2355850"/>
          <p14:tracePt t="1595" x="7397750" y="2355850"/>
          <p14:tracePt t="1609" x="7372350" y="2355850"/>
          <p14:tracePt t="1630" x="7359650" y="2355850"/>
          <p14:tracePt t="1643" x="7353300" y="2355850"/>
          <p14:tracePt t="1702" x="7346950" y="2355850"/>
          <p14:tracePt t="3020" x="7340600" y="2355850"/>
          <p14:tracePt t="3048" x="7334250" y="2355850"/>
          <p14:tracePt t="3049" x="7327900" y="2381250"/>
          <p14:tracePt t="3056" x="7283450" y="2419350"/>
          <p14:tracePt t="3064" x="7258050" y="2438400"/>
          <p14:tracePt t="3082" x="7213600" y="2470150"/>
          <p14:tracePt t="3095" x="7162800" y="2501900"/>
          <p14:tracePt t="3116" x="7086600" y="2552700"/>
          <p14:tracePt t="3130" x="7010400" y="2603500"/>
          <p14:tracePt t="3144" x="6940550" y="2641600"/>
          <p14:tracePt t="3164" x="6851650" y="2667000"/>
          <p14:tracePt t="3178" x="6718300" y="2711450"/>
          <p14:tracePt t="3199" x="6515100" y="2749550"/>
          <p14:tracePt t="3213" x="6470650" y="2762250"/>
          <p14:tracePt t="3227" x="6375400" y="2774950"/>
          <p14:tracePt t="3247" x="6273800" y="2774950"/>
          <p14:tracePt t="3261" x="6235700" y="2774950"/>
          <p14:tracePt t="3282" x="6134100" y="2762250"/>
          <p14:tracePt t="3296" x="6051550" y="2736850"/>
          <p14:tracePt t="3310" x="5943600" y="2730500"/>
          <p14:tracePt t="3332" x="5854700" y="2730500"/>
          <p14:tracePt t="3345" x="5772150" y="2730500"/>
          <p14:tracePt t="3365" x="5670550" y="2717800"/>
          <p14:tracePt t="3380" x="5626100" y="2705100"/>
          <p14:tracePt t="3394" x="5575300" y="2686050"/>
          <p14:tracePt t="3414" x="5505450" y="2660650"/>
          <p14:tracePt t="3428" x="5499100" y="2647950"/>
          <p14:tracePt t="3449" x="5448300" y="2616200"/>
          <p14:tracePt t="3463" x="5435600" y="2603500"/>
          <p14:tracePt t="3690" x="5435600" y="2597150"/>
          <p14:tracePt t="3696" x="5435600" y="2590800"/>
          <p14:tracePt t="3712" x="5435600" y="2584450"/>
          <p14:tracePt t="3736" x="5435600" y="2578100"/>
          <p14:tracePt t="3744" x="5441950" y="2571750"/>
          <p14:tracePt t="3750" x="5454650" y="2571750"/>
          <p14:tracePt t="3767" x="5454650" y="2565400"/>
          <p14:tracePt t="3782" x="5461000" y="2565400"/>
          <p14:tracePt t="3798" x="5467350" y="2565400"/>
          <p14:tracePt t="3817" x="5480050" y="2552700"/>
          <p14:tracePt t="3831" x="5505450" y="2552700"/>
          <p14:tracePt t="3845" x="5524500" y="2546350"/>
          <p14:tracePt t="3866" x="5568950" y="2533650"/>
          <p14:tracePt t="3880" x="5575300" y="2520950"/>
          <p14:tracePt t="3900" x="5626100" y="2520950"/>
          <p14:tracePt t="3914" x="5676900" y="2508250"/>
          <p14:tracePt t="3928" x="5708650" y="2501900"/>
          <p14:tracePt t="3949" x="5753100" y="2501900"/>
          <p14:tracePt t="3963" x="5803900" y="2501900"/>
          <p14:tracePt t="3984" x="5873750" y="2489200"/>
          <p14:tracePt t="3998" x="5924550" y="2489200"/>
          <p14:tracePt t="4012" x="5962650" y="2489200"/>
          <p14:tracePt t="4033" x="5975350" y="2489200"/>
          <p14:tracePt t="4046" x="5981700" y="2489200"/>
          <p14:tracePt t="4103" x="5962650" y="2489200"/>
          <p14:tracePt t="4118" x="5943600" y="2489200"/>
          <p14:tracePt t="4128" x="5918200" y="2489200"/>
          <p14:tracePt t="4134" x="5886450" y="2489200"/>
          <p14:tracePt t="4144" x="5842000" y="2489200"/>
          <p14:tracePt t="4152" x="5778500" y="2489200"/>
          <p14:tracePt t="4164" x="5695950" y="2489200"/>
          <p14:tracePt t="4178" x="5530850" y="2489200"/>
          <p14:tracePt t="4199" x="5378450" y="2514600"/>
          <p14:tracePt t="4213" x="5308600" y="2527300"/>
          <p14:tracePt t="4294" x="5314950" y="2527300"/>
          <p14:tracePt t="4310" x="5346700" y="2527300"/>
          <p14:tracePt t="4318" x="5384800" y="2527300"/>
          <p14:tracePt t="4324" x="5403850" y="2527300"/>
          <p14:tracePt t="4334" x="5429250" y="2527300"/>
          <p14:tracePt t="4345" x="5454650" y="2527300"/>
          <p14:tracePt t="4366" x="5537200" y="2520950"/>
          <p14:tracePt t="4380" x="5607050" y="2520950"/>
          <p14:tracePt t="4400" x="5702300" y="2520950"/>
          <p14:tracePt t="4414" x="5746750" y="2520950"/>
          <p14:tracePt t="4428" x="5829300" y="2520950"/>
          <p14:tracePt t="4449" x="5975350" y="2520950"/>
          <p14:tracePt t="4463" x="6032500" y="2508250"/>
          <p14:tracePt t="4484" x="6064250" y="2508250"/>
          <p14:tracePt t="4551" x="6032500" y="2508250"/>
          <p14:tracePt t="4558" x="6019800" y="2508250"/>
          <p14:tracePt t="4564" x="5988050" y="2508250"/>
          <p14:tracePt t="4574" x="5962650" y="2508250"/>
          <p14:tracePt t="4584" x="5924550" y="2508250"/>
          <p14:tracePt t="4595" x="5899150" y="2508250"/>
          <p14:tracePt t="4617" x="5835650" y="2508250"/>
          <p14:tracePt t="4630" x="5816600" y="2508250"/>
          <p14:tracePt t="4650" x="5753100" y="2508250"/>
          <p14:tracePt t="4664" x="5721350" y="2508250"/>
          <p14:tracePt t="4678" x="5695950" y="2508250"/>
          <p14:tracePt t="4726" x="5695950" y="2514600"/>
          <p14:tracePt t="4841" x="5702300" y="2514600"/>
          <p14:tracePt t="4848" x="5721350" y="2514600"/>
          <p14:tracePt t="4872" x="5778500" y="2514600"/>
          <p14:tracePt t="4879" x="5791200" y="2514600"/>
          <p14:tracePt t="4886" x="5797550" y="2514600"/>
          <p14:tracePt t="4900" x="5803900" y="2514600"/>
          <p14:tracePt t="4936" x="5816600" y="2514600"/>
          <p14:tracePt t="4943" x="5829300" y="2514600"/>
          <p14:tracePt t="4950" x="5848350" y="2514600"/>
          <p14:tracePt t="4962" x="5873750" y="2514600"/>
          <p14:tracePt t="4983" x="5956300" y="2514600"/>
          <p14:tracePt t="4998" x="6000750" y="2514600"/>
          <p14:tracePt t="5018" x="6026150" y="2514600"/>
          <p14:tracePt t="5056" x="6032500" y="2514600"/>
          <p14:tracePt t="5064" x="6045200" y="2520950"/>
          <p14:tracePt t="5078" x="6057900" y="2520950"/>
          <p14:tracePt t="5086" x="6064250" y="2520950"/>
          <p14:tracePt t="5102" x="6096000" y="2520950"/>
          <p14:tracePt t="5116" x="6115050" y="2520950"/>
          <p14:tracePt t="5140" x="6121400" y="2520950"/>
          <p14:tracePt t="5248" x="6108700" y="2520950"/>
          <p14:tracePt t="5256" x="6089650" y="2520950"/>
          <p14:tracePt t="5262" x="6064250" y="2520950"/>
          <p14:tracePt t="5272" x="6045200" y="2520950"/>
          <p14:tracePt t="5282" x="6032500" y="2520950"/>
          <p14:tracePt t="5473" x="6038850" y="2520950"/>
          <p14:tracePt t="5486" x="6057900" y="2520950"/>
          <p14:tracePt t="5491" x="6070600" y="2520950"/>
          <p14:tracePt t="5498" x="6096000" y="2520950"/>
          <p14:tracePt t="5504" x="6115050" y="2520950"/>
          <p14:tracePt t="5518" x="6172200" y="2520950"/>
          <p14:tracePt t="5532" x="6184900" y="2520950"/>
          <p14:tracePt t="5546" x="6235700" y="2520950"/>
          <p14:tracePt t="5567" x="6261100" y="2520950"/>
          <p14:tracePt t="5581" x="6280150" y="2520950"/>
          <p14:tracePt t="5601" x="6311900" y="2520950"/>
          <p14:tracePt t="5689" x="6305550" y="2520950"/>
          <p14:tracePt t="5710" x="6292850" y="2520950"/>
          <p14:tracePt t="5716" x="6286500" y="2520950"/>
          <p14:tracePt t="5955" x="6280150" y="2520950"/>
          <p14:tracePt t="5992" x="6280150" y="2533650"/>
          <p14:tracePt t="6000" x="6280150" y="2540000"/>
          <p14:tracePt t="6006" x="6280150" y="2546350"/>
          <p14:tracePt t="6216" x="6286500" y="2546350"/>
          <p14:tracePt t="6723" x="6299200" y="2546350"/>
          <p14:tracePt t="7497" x="6305550" y="2546350"/>
          <p14:tracePt t="7681" x="6324600" y="2546350"/>
          <p14:tracePt t="7686" x="6337300" y="2546350"/>
          <p14:tracePt t="7702" x="6337300" y="2533650"/>
          <p14:tracePt t="7752" x="6350000" y="2533650"/>
          <p14:tracePt t="7808" x="6362700" y="2533650"/>
          <p14:tracePt t="7814" x="6362700" y="2520950"/>
          <p14:tracePt t="7824" x="6362700" y="2501900"/>
          <p14:tracePt t="7831" x="6362700" y="2489200"/>
          <p14:tracePt t="7838" x="6375400" y="2482850"/>
          <p14:tracePt t="7852" x="6375400" y="2476500"/>
          <p14:tracePt t="7866" x="6381750" y="2470150"/>
          <p14:tracePt t="7886" x="6381750" y="2457450"/>
          <p14:tracePt t="7926" x="6381750" y="2444750"/>
          <p14:tracePt t="7944" x="6381750" y="2432050"/>
          <p14:tracePt t="7952" x="6375400" y="2413000"/>
          <p14:tracePt t="7958" x="6362700" y="2400300"/>
          <p14:tracePt t="7970" x="6356350" y="2387600"/>
          <p14:tracePt t="7984" x="6343650" y="2374900"/>
          <p14:tracePt t="8004" x="6330950" y="2362200"/>
          <p14:tracePt t="8018" x="6318250" y="2355850"/>
          <p14:tracePt t="8032" x="6305550" y="2336800"/>
          <p14:tracePt t="8053" x="6254750" y="2311400"/>
          <p14:tracePt t="8067" x="6203950" y="2292350"/>
          <p14:tracePt t="8087" x="6108700" y="2273300"/>
          <p14:tracePt t="8102" x="6045200" y="2260600"/>
          <p14:tracePt t="8115" x="6019800" y="2254250"/>
          <p14:tracePt t="8136" x="5949950" y="2235200"/>
          <p14:tracePt t="8150" x="5905500" y="2216150"/>
          <p14:tracePt t="8171" x="5848350" y="2203450"/>
          <p14:tracePt t="8185" x="5759450" y="2190750"/>
          <p14:tracePt t="8199" x="5613400" y="2171700"/>
          <p14:tracePt t="8220" x="5410200" y="2152650"/>
          <p14:tracePt t="8234" x="5365750" y="2152650"/>
          <p14:tracePt t="8255" x="5327650" y="2152650"/>
          <p14:tracePt t="8268" x="5314950" y="2152650"/>
          <p14:tracePt t="8282" x="5302250" y="2152650"/>
          <p14:tracePt t="8303" x="5283200" y="2159000"/>
          <p14:tracePt t="8317" x="5270500" y="2159000"/>
          <p14:tracePt t="8338" x="5264150" y="2159000"/>
          <p14:tracePt t="8352" x="5251450" y="2159000"/>
          <p14:tracePt t="8366" x="5232400" y="2171700"/>
          <p14:tracePt t="8386" x="5207000" y="2171700"/>
          <p14:tracePt t="8400" x="5168900" y="2171700"/>
          <p14:tracePt t="8421" x="5149850" y="2171700"/>
          <p14:tracePt t="8435" x="5137150" y="2171700"/>
          <p14:tracePt t="8449" x="5130800" y="2171700"/>
          <p14:tracePt t="8470" x="5124450" y="2171700"/>
          <p14:tracePt t="8484" x="5111750" y="2159000"/>
          <p14:tracePt t="8504" x="5080000" y="2114550"/>
          <p14:tracePt t="8519" x="5067300" y="2101850"/>
          <p14:tracePt t="8532" x="5060950" y="2095500"/>
          <p14:tracePt t="8553" x="5048250" y="2082800"/>
          <p14:tracePt t="8567" x="5048250" y="2070100"/>
          <p14:tracePt t="8588" x="5048250" y="2057400"/>
          <p14:tracePt t="8602" x="5035550" y="2057400"/>
          <p14:tracePt t="9279" x="5029200" y="2057400"/>
          <p14:tracePt t="9297" x="5016500" y="2057400"/>
          <p14:tracePt t="9297" x="5003800" y="2057400"/>
          <p14:tracePt t="9304" x="4984750" y="2057400"/>
          <p14:tracePt t="9306" x="4972050" y="2057400"/>
          <p14:tracePt t="9317" x="4959350" y="2057400"/>
          <p14:tracePt t="9338" x="4940300" y="2057400"/>
          <p14:tracePt t="9352" x="4933950" y="2057400"/>
          <p14:tracePt t="9423" x="4933950" y="2063750"/>
          <p14:tracePt t="9438" x="4940300" y="2063750"/>
          <p14:tracePt t="9448" x="4965700" y="2076450"/>
          <p14:tracePt t="9462" x="4972050" y="2076450"/>
          <p14:tracePt t="9472" x="4984750" y="2076450"/>
          <p14:tracePt t="9477" x="5010150" y="2089150"/>
          <p14:tracePt t="9488" x="5022850" y="2089150"/>
          <p14:tracePt t="9504" x="5073650" y="2095500"/>
          <p14:tracePt t="9518" x="5124450" y="2095500"/>
          <p14:tracePt t="9539" x="5143500" y="2095500"/>
          <p14:tracePt t="9553" x="5168900" y="2095500"/>
          <p14:tracePt t="9567" x="5181600" y="2095500"/>
          <p14:tracePt t="9588" x="5207000" y="2095500"/>
          <p14:tracePt t="9601" x="5213350" y="2089150"/>
          <p14:tracePt t="9622" x="5219700" y="2076450"/>
          <p14:tracePt t="9637" x="5219700" y="2070100"/>
          <p14:tracePt t="9650" x="5219700" y="2063750"/>
          <p14:tracePt t="9671" x="5213350" y="2057400"/>
          <p14:tracePt t="9685" x="5200650" y="2057400"/>
          <p14:tracePt t="9706" x="5143500" y="2057400"/>
          <p14:tracePt t="9720" x="5111750" y="2057400"/>
          <p14:tracePt t="9734" x="5086350" y="2057400"/>
          <p14:tracePt t="9754" x="5073650" y="2063750"/>
          <p14:tracePt t="9768" x="5067300" y="2070100"/>
          <p14:tracePt t="9789" x="5054600" y="2082800"/>
          <p14:tracePt t="9803" x="5054600" y="2089150"/>
          <p14:tracePt t="9817" x="5054600" y="2101850"/>
          <p14:tracePt t="9838" x="5080000" y="2120900"/>
          <p14:tracePt t="9852" x="5092700" y="2120900"/>
          <p14:tracePt t="9873" x="5118100" y="2120900"/>
          <p14:tracePt t="9886" x="5124450" y="2120900"/>
          <p14:tracePt t="9950" x="5118100" y="2127250"/>
          <p14:tracePt t="9966" x="5099050" y="2127250"/>
          <p14:tracePt t="9974" x="5073650" y="2139950"/>
          <p14:tracePt t="9980" x="5035550" y="2146300"/>
          <p14:tracePt t="9990" x="5016500" y="2146300"/>
          <p14:tracePt t="10004" x="4959350" y="2146300"/>
          <p14:tracePt t="10018" x="4927600" y="2146300"/>
          <p14:tracePt t="10039" x="4914900" y="2159000"/>
          <p14:tracePt t="10064" x="4921250" y="2159000"/>
          <p14:tracePt t="10072" x="4933950" y="2159000"/>
          <p14:tracePt t="10088" x="4953000" y="2159000"/>
          <p14:tracePt t="10102" x="4991100" y="2159000"/>
          <p14:tracePt t="10122" x="5022850" y="2159000"/>
          <p14:tracePt t="10137" x="5048250" y="2152650"/>
          <p14:tracePt t="10150" x="5060950" y="2152650"/>
          <p14:tracePt t="10172" x="5073650" y="2152650"/>
          <p14:tracePt t="10185" x="5073650" y="2139950"/>
          <p14:tracePt t="10206" x="5067300" y="2139950"/>
          <p14:tracePt t="10230" x="5067300" y="2127250"/>
          <p14:tracePt t="10959" x="5035550" y="2108200"/>
          <p14:tracePt t="10968" x="5022850" y="2089150"/>
          <p14:tracePt t="10980" x="5016500" y="2082800"/>
          <p14:tracePt t="10986" x="5010150" y="2076450"/>
          <p14:tracePt t="10997" x="5003800" y="2070100"/>
          <p14:tracePt t="11014" x="4991100" y="2063750"/>
          <p14:tracePt t="11044" x="4984750" y="2057400"/>
          <p14:tracePt t="11062" x="4972050" y="2057400"/>
          <p14:tracePt t="11063" x="4959350" y="2057400"/>
          <p14:tracePt t="11088" x="4946650" y="2057400"/>
          <p14:tracePt t="11094" x="4940300" y="2057400"/>
          <p14:tracePt t="11110" x="4933950" y="2057400"/>
          <p14:tracePt t="11126" x="4927600" y="2057400"/>
          <p14:tracePt t="11231" x="4927600" y="2063750"/>
          <p14:tracePt t="11254" x="4927600" y="2076450"/>
          <p14:tracePt t="11270" x="4927600" y="2082800"/>
          <p14:tracePt t="11286" x="4933950" y="2089150"/>
          <p14:tracePt t="11296" x="4940300" y="2095500"/>
          <p14:tracePt t="11342" x="4953000" y="2101850"/>
          <p14:tracePt t="11350" x="4965700" y="2101850"/>
          <p14:tracePt t="11366" x="4978400" y="2101850"/>
          <p14:tracePt t="12657" x="5003800" y="2101850"/>
          <p14:tracePt t="12664" x="5016500" y="2101850"/>
          <p14:tracePt t="12685" x="5099050" y="2101850"/>
          <p14:tracePt t="12692" x="5130800" y="2101850"/>
          <p14:tracePt t="12706" x="5200650" y="2101850"/>
          <p14:tracePt t="12720" x="5257800" y="2101850"/>
          <p14:tracePt t="12741" x="5346700" y="2095500"/>
          <p14:tracePt t="12754" x="5378450" y="2095500"/>
          <p14:tracePt t="12775" x="5441950" y="2095500"/>
          <p14:tracePt t="12789" x="5511800" y="2095500"/>
          <p14:tracePt t="12803" x="5518150" y="2089150"/>
          <p14:tracePt t="12824" x="5575300" y="2089150"/>
          <p14:tracePt t="12838" x="5645150" y="2089150"/>
          <p14:tracePt t="12858" x="5727700" y="2089150"/>
          <p14:tracePt t="12872" x="5740400" y="2089150"/>
          <p14:tracePt t="12886" x="5778500" y="2089150"/>
          <p14:tracePt t="12907" x="5784850" y="2089150"/>
          <p14:tracePt t="12921" x="5797550" y="2089150"/>
          <p14:tracePt t="12942" x="5835650" y="2095500"/>
          <p14:tracePt t="12956" x="5861050" y="2101850"/>
          <p14:tracePt t="12970" x="5873750" y="2108200"/>
          <p14:tracePt t="12990" x="5892800" y="2114550"/>
          <p14:tracePt t="13004" x="5905500" y="2120900"/>
          <p14:tracePt t="13025" x="5905500" y="2127250"/>
          <p14:tracePt t="13039" x="5930900" y="2133600"/>
          <p14:tracePt t="13053" x="5943600" y="2139950"/>
          <p14:tracePt t="13074" x="5975350" y="2146300"/>
          <p14:tracePt t="13088" x="5994400" y="2152650"/>
          <p14:tracePt t="13108" x="6019800" y="2159000"/>
          <p14:tracePt t="13122" x="6032500" y="2159000"/>
          <p14:tracePt t="13182" x="6032500" y="2165350"/>
          <p14:tracePt t="13207" x="6045200" y="2165350"/>
          <p14:tracePt t="13214" x="6057900" y="2171700"/>
          <p14:tracePt t="13230" x="6070600" y="2171700"/>
          <p14:tracePt t="13238" x="6083300" y="2178050"/>
          <p14:tracePt t="13240" x="6089650" y="2178050"/>
          <p14:tracePt t="13262" x="6102350" y="2184400"/>
          <p14:tracePt t="13275" x="6115050" y="2184400"/>
          <p14:tracePt t="13289" x="6140450" y="2190750"/>
          <p14:tracePt t="13310" x="6146800" y="2190750"/>
          <p14:tracePt t="13619" x="6172200" y="2197100"/>
          <p14:tracePt t="13624" x="6178550" y="2197100"/>
          <p14:tracePt t="13640" x="6191250" y="2197100"/>
          <p14:tracePt t="13664" x="6203950" y="2197100"/>
          <p14:tracePt t="13670" x="6216650" y="2197100"/>
          <p14:tracePt t="13676" x="6229350" y="2197100"/>
          <p14:tracePt t="13692" x="6248400" y="2197100"/>
          <p14:tracePt t="13705" x="6267450" y="2197100"/>
          <p14:tracePt t="13727" x="6292850" y="2203450"/>
          <p14:tracePt t="13741" x="6305550" y="2209800"/>
          <p14:tracePt t="13758" x="6318250" y="2209800"/>
          <p14:tracePt t="13775" x="6337300" y="2216150"/>
          <p14:tracePt t="13792" x="6350000" y="2222500"/>
          <p14:tracePt t="13810" x="6375400" y="2222500"/>
          <p14:tracePt t="13824" x="6400800" y="2228850"/>
          <p14:tracePt t="13838" x="6426200" y="2228850"/>
          <p14:tracePt t="13858" x="6438900" y="2228850"/>
          <p14:tracePt t="13873" x="6464300" y="2228850"/>
          <p14:tracePt t="13893" x="6502400" y="2228850"/>
          <p14:tracePt t="13907" x="6515100" y="2228850"/>
          <p14:tracePt t="13921" x="6527800" y="2228850"/>
          <p14:tracePt t="13942" x="6540500" y="2235200"/>
          <p14:tracePt t="13964" x="6553200" y="2235200"/>
          <p14:tracePt t="13976" x="6553200" y="2247900"/>
          <p14:tracePt t="13990" x="6565900" y="2247900"/>
          <p14:tracePt t="14004" x="6572250" y="2247900"/>
          <p14:tracePt t="14025" x="6597650" y="2260600"/>
          <p14:tracePt t="14039" x="6610350" y="2260600"/>
          <p14:tracePt t="14096" x="6623050" y="2260600"/>
          <p14:tracePt t="14102" x="6623050" y="2273300"/>
          <p14:tracePt t="14108" x="6635750" y="2273300"/>
          <p14:tracePt t="14118" x="6648450" y="2273300"/>
          <p14:tracePt t="14132" x="6661150" y="2273300"/>
          <p14:tracePt t="14143" x="6673850" y="2273300"/>
          <p14:tracePt t="14157" x="6686550" y="2273300"/>
          <p14:tracePt t="14174" x="6692900" y="2273300"/>
          <p14:tracePt t="14192" x="6705600" y="2286000"/>
          <p14:tracePt t="14206" x="6718300" y="2286000"/>
          <p14:tracePt t="14227" x="6724650" y="2286000"/>
          <p14:tracePt t="14241" x="6743700" y="2292350"/>
          <p14:tracePt t="14254" x="6750050" y="2292350"/>
          <p14:tracePt t="14286" x="6750050" y="2298700"/>
          <p14:tracePt t="14342" x="6756400" y="2298700"/>
          <p14:tracePt t="14358" x="6762750" y="2298700"/>
          <p14:tracePt t="14366" x="6775450" y="2298700"/>
          <p14:tracePt t="14382" x="6781800" y="2298700"/>
          <p14:tracePt t="14390" x="6788150" y="2298700"/>
          <p14:tracePt t="14408" x="6794500" y="2298700"/>
          <p14:tracePt t="14414" x="6800850" y="2298700"/>
          <p14:tracePt t="14420" x="6807200" y="2298700"/>
          <p14:tracePt t="14442" x="6819900" y="2298700"/>
          <p14:tracePt t="14456" x="6832600" y="2298700"/>
          <p14:tracePt t="15772" x="6826250" y="2298700"/>
          <p14:tracePt t="15792" x="6794500" y="2286000"/>
          <p14:tracePt t="15800" x="6775450" y="2266950"/>
          <p14:tracePt t="15806" x="6762750" y="2266950"/>
          <p14:tracePt t="15822" x="6756400" y="2254250"/>
          <p14:tracePt t="15828" x="6750050" y="2254250"/>
          <p14:tracePt t="15852" x="6737350" y="2254250"/>
          <p14:tracePt t="15870" x="6724650" y="2254250"/>
          <p14:tracePt t="15872" x="6711950" y="2254250"/>
          <p14:tracePt t="15893" x="6692900" y="2254250"/>
          <p14:tracePt t="15907" x="6673850" y="2254250"/>
          <p14:tracePt t="15928" x="6635750" y="2254250"/>
          <p14:tracePt t="15958" x="6635750" y="2260600"/>
          <p14:tracePt t="15982" x="6635750" y="2266950"/>
          <p14:tracePt t="15990" x="6635750" y="2273300"/>
          <p14:tracePt t="15996" x="6635750" y="2279650"/>
          <p14:tracePt t="16011" x="6635750" y="2286000"/>
          <p14:tracePt t="16025" x="6654800" y="2305050"/>
          <p14:tracePt t="16039" x="6667500" y="2311400"/>
          <p14:tracePt t="16060" x="6699250" y="2311400"/>
          <p14:tracePt t="16073" x="6705600" y="2311400"/>
          <p14:tracePt t="16095" x="6718300" y="2311400"/>
          <p14:tracePt t="16430" x="6724650" y="2311400"/>
          <p14:tracePt t="16438" x="6737350" y="2311400"/>
          <p14:tracePt t="16448" x="6750050" y="2305050"/>
          <p14:tracePt t="16455" x="6769100" y="2305050"/>
          <p14:tracePt t="16462" x="6781800" y="2298700"/>
          <p14:tracePt t="16476" x="6788150" y="2298700"/>
          <p14:tracePt t="16490" x="6800850" y="2292350"/>
          <p14:tracePt t="16511" x="6807200" y="2292350"/>
          <p14:tracePt t="16525" x="6807200" y="2286000"/>
          <p14:tracePt t="16546" x="6807200" y="2273300"/>
          <p14:tracePt t="16560" x="6807200" y="2266950"/>
          <p14:tracePt t="16574" x="6800850" y="2254250"/>
          <p14:tracePt t="16594" x="6769100" y="2241550"/>
          <p14:tracePt t="16608" x="6756400" y="2241550"/>
          <p14:tracePt t="16629" x="6743700" y="2241550"/>
          <p14:tracePt t="16643" x="6731000" y="2241550"/>
          <p14:tracePt t="16657" x="6705600" y="2241550"/>
          <p14:tracePt t="16678" x="6686550" y="2247900"/>
          <p14:tracePt t="16692" x="6680200" y="2254250"/>
          <p14:tracePt t="16713" x="6667500" y="2286000"/>
          <p14:tracePt t="16727" x="6667500" y="2311400"/>
          <p14:tracePt t="16740" x="6667500" y="2324100"/>
          <p14:tracePt t="16761" x="6680200" y="2349500"/>
          <p14:tracePt t="16775" x="6692900" y="2362200"/>
          <p14:tracePt t="16796" x="6711950" y="2362200"/>
          <p14:tracePt t="16810" x="6731000" y="2362200"/>
          <p14:tracePt t="16823" x="6731000" y="2355850"/>
          <p14:tracePt t="16845" x="6731000" y="2349500"/>
          <p14:tracePt t="16858" x="6724650" y="2336800"/>
          <p14:tracePt t="16880" x="6673850" y="2330450"/>
          <p14:tracePt t="16893" x="6654800" y="2317750"/>
          <p14:tracePt t="16907" x="6648450" y="2317750"/>
          <p14:tracePt t="16942" x="6654800" y="2324100"/>
          <p14:tracePt t="16966" x="6661150" y="2324100"/>
          <p14:tracePt t="16972" x="6667500" y="2336800"/>
          <p14:tracePt t="16982" x="6680200" y="2349500"/>
          <p14:tracePt t="16990" x="6686550" y="2349500"/>
          <p14:tracePt t="17011" x="6705600" y="2362200"/>
          <p14:tracePt t="17025" x="6724650" y="2362200"/>
          <p14:tracePt t="17046" x="6743700" y="2362200"/>
          <p14:tracePt t="17061" x="6750050" y="2362200"/>
          <p14:tracePt t="17073" x="6756400" y="2362200"/>
          <p14:tracePt t="17095" x="6756400" y="2343150"/>
          <p14:tracePt t="17108" x="6756400" y="2336800"/>
          <p14:tracePt t="17129" x="6756400" y="2311400"/>
          <p14:tracePt t="17143" x="6750050" y="2311400"/>
          <p14:tracePt t="17158" x="6737350" y="2311400"/>
          <p14:tracePt t="17178" x="6731000" y="2311400"/>
          <p14:tracePt t="17192" x="6731000" y="2317750"/>
          <p14:tracePt t="17213" x="6731000" y="2330450"/>
          <p14:tracePt t="17227" x="6731000" y="2336800"/>
          <p14:tracePt t="17240" x="6743700" y="2349500"/>
          <p14:tracePt t="17261" x="6743700" y="2355850"/>
          <p14:tracePt t="17275" x="6756400" y="2355850"/>
          <p14:tracePt t="17296" x="6781800" y="2355850"/>
          <p14:tracePt t="17310" x="6781800" y="2349500"/>
          <p14:tracePt t="17326" x="6781800" y="2343150"/>
          <p14:tracePt t="17344" x="6775450" y="2330450"/>
          <p14:tracePt t="17358" x="6762750" y="2324100"/>
          <p14:tracePt t="17487" x="6756400" y="2324100"/>
          <p14:tracePt t="18476" x="6750050" y="2311400"/>
          <p14:tracePt t="18486" x="6743700" y="2311400"/>
          <p14:tracePt t="18497" x="6737350" y="2298700"/>
          <p14:tracePt t="18504" x="6724650" y="2286000"/>
          <p14:tracePt t="18511" x="6711950" y="2286000"/>
          <p14:tracePt t="18525" x="6699250" y="2279650"/>
          <p14:tracePt t="18546" x="6673850" y="2273300"/>
          <p14:tracePt t="18560" x="6648450" y="2273300"/>
          <p14:tracePt t="18581" x="6629400" y="2266950"/>
          <p14:tracePt t="18594" x="6597650" y="2266950"/>
          <p14:tracePt t="18608" x="6559550" y="2266950"/>
          <p14:tracePt t="18629" x="6527800" y="2266950"/>
          <p14:tracePt t="18643" x="6489700" y="2266950"/>
          <p14:tracePt t="18664" x="6407150" y="2247900"/>
          <p14:tracePt t="18678" x="6362700" y="2235200"/>
          <p14:tracePt t="18699" x="6330950" y="2222500"/>
          <p14:tracePt t="18713" x="6267450" y="2209800"/>
          <p14:tracePt t="18727" x="6197600" y="2184400"/>
          <p14:tracePt t="18747" x="6134100" y="2171700"/>
          <p14:tracePt t="18761" x="6102350" y="2159000"/>
          <p14:tracePt t="18775" x="6045200" y="2152650"/>
          <p14:tracePt t="18796" x="5994400" y="2133600"/>
          <p14:tracePt t="18810" x="5949950" y="2127250"/>
          <p14:tracePt t="18831" x="5911850" y="2108200"/>
          <p14:tracePt t="18845" x="5899150" y="2108200"/>
          <p14:tracePt t="18858" x="5873750" y="2108200"/>
          <p14:tracePt t="18879" x="5829300" y="2095500"/>
          <p14:tracePt t="18893" x="5816600" y="2095500"/>
          <p14:tracePt t="18914" x="5734050" y="2095500"/>
          <p14:tracePt t="18928" x="5664200" y="2095500"/>
          <p14:tracePt t="18948" x="5543550" y="2095500"/>
          <p14:tracePt t="18962" x="5505450" y="2095500"/>
          <p14:tracePt t="18976" x="5441950" y="2095500"/>
          <p14:tracePt t="18997" x="5334000" y="2095500"/>
          <p14:tracePt t="19011" x="5295900" y="2095500"/>
          <p14:tracePt t="19025" x="5207000" y="2095500"/>
          <p14:tracePt t="19046" x="5099050" y="2095500"/>
          <p14:tracePt t="19059" x="5080000" y="2095500"/>
          <p14:tracePt t="19081" x="5041900" y="2095500"/>
          <p14:tracePt t="19095" x="5016500" y="2095500"/>
          <p14:tracePt t="19115" x="4959350" y="2095500"/>
          <p14:tracePt t="19129" x="4940300" y="2095500"/>
          <p14:tracePt t="19143" x="4921250" y="2095500"/>
          <p14:tracePt t="19164" x="4908550" y="2095500"/>
          <p14:tracePt t="19178" x="4902200" y="2095500"/>
          <p14:tracePt t="19397" x="4908550" y="2101850"/>
          <p14:tracePt t="19404" x="4921250" y="2108200"/>
          <p14:tracePt t="19415" x="4927600" y="2108200"/>
          <p14:tracePt t="19438" x="4927600" y="2114550"/>
          <p14:tracePt t="19446" x="4933950" y="2114550"/>
          <p14:tracePt t="19462" x="4940300" y="2114550"/>
          <p14:tracePt t="19469" x="4946650" y="2114550"/>
          <p14:tracePt t="19476" x="4953000" y="2114550"/>
          <p14:tracePt t="19497" x="4972050" y="2114550"/>
          <p14:tracePt t="19511" x="5010150" y="2114550"/>
          <p14:tracePt t="19532" x="5041900" y="2114550"/>
          <p14:tracePt t="19546" x="5105400" y="2108200"/>
          <p14:tracePt t="19560" x="5118100" y="2108200"/>
          <p14:tracePt t="19581" x="5168900" y="2101850"/>
          <p14:tracePt t="19594" x="5200650" y="2095500"/>
          <p14:tracePt t="19615" x="5264150" y="2082800"/>
          <p14:tracePt t="19630" x="5295900" y="2063750"/>
          <p14:tracePt t="19643" x="5308600" y="2057400"/>
          <p14:tracePt t="19664" x="5321300" y="2057400"/>
          <p14:tracePt t="19678" x="5334000" y="2051050"/>
          <p14:tracePt t="19699" x="5327650" y="2044700"/>
          <p14:tracePt t="19713" x="5314950" y="2038350"/>
          <p14:tracePt t="19726" x="5289550" y="2032000"/>
          <p14:tracePt t="19747" x="5219700" y="2012950"/>
          <p14:tracePt t="19761" x="5181600" y="2012950"/>
          <p14:tracePt t="19782" x="5105400" y="2012950"/>
          <p14:tracePt t="19796" x="5092700" y="2019300"/>
          <p14:tracePt t="19810" x="5067300" y="2019300"/>
          <p14:tracePt t="19831" x="5060950" y="2032000"/>
          <p14:tracePt t="19844" x="5054600" y="2038350"/>
          <p14:tracePt t="19865" x="5054600" y="2051050"/>
          <p14:tracePt t="19879" x="5060950" y="2076450"/>
          <p14:tracePt t="19893" x="5067300" y="2082800"/>
          <p14:tracePt t="19914" x="5092700" y="2114550"/>
          <p14:tracePt t="19928" x="5143500" y="2133600"/>
          <p14:tracePt t="19949" x="5175250" y="2139950"/>
          <p14:tracePt t="19963" x="5187950" y="2139950"/>
          <p14:tracePt t="19977" x="5226050" y="2139950"/>
          <p14:tracePt t="19997" x="5270500" y="2127250"/>
          <p14:tracePt t="20012" x="5283200" y="2120900"/>
          <p14:tracePt t="20032" x="5283200" y="2108200"/>
          <p14:tracePt t="20046" x="5283200" y="2076450"/>
          <p14:tracePt t="20060" x="5283200" y="2063750"/>
          <p14:tracePt t="20081" x="5245100" y="2025650"/>
          <p14:tracePt t="20094" x="5200650" y="2012950"/>
          <p14:tracePt t="20115" x="5181600" y="2012950"/>
          <p14:tracePt t="20129" x="5175250" y="2012950"/>
          <p14:tracePt t="20143" x="5162550" y="2012950"/>
          <p14:tracePt t="20172" x="5162550" y="2019300"/>
          <p14:tracePt t="20182" x="5162550" y="2025650"/>
          <p14:tracePt t="20198" x="5162550" y="2051050"/>
          <p14:tracePt t="20213" x="5162550" y="2057400"/>
          <p14:tracePt t="20226" x="5181600" y="2076450"/>
          <p14:tracePt t="20247" x="5207000" y="2089150"/>
          <p14:tracePt t="20261" x="5219700" y="2089150"/>
          <p14:tracePt t="20282" x="5257800" y="2089150"/>
          <p14:tracePt t="20296" x="5276850" y="2082800"/>
          <p14:tracePt t="20310" x="5289550" y="2082800"/>
          <p14:tracePt t="20340" x="5289550" y="2076450"/>
          <p14:tracePt t="20358" x="5283200" y="2070100"/>
          <p14:tracePt t="20365" x="5264150" y="2063750"/>
          <p14:tracePt t="20379" x="5238750" y="2063750"/>
          <p14:tracePt t="20400" x="5213350" y="2063750"/>
          <p14:tracePt t="20414" x="5200650" y="2063750"/>
          <p14:tracePt t="20430" x="5187950" y="2063750"/>
          <p14:tracePt t="20617" x="5187950" y="2076450"/>
          <p14:tracePt t="21011" x="5181600" y="2076450"/>
          <p14:tracePt t="21274" x="5200650" y="2063750"/>
          <p14:tracePt t="21280" x="5226050" y="2063750"/>
          <p14:tracePt t="21296" x="5238750" y="2063750"/>
          <p14:tracePt t="21302" x="5289550" y="2051050"/>
          <p14:tracePt t="21317" x="5327650" y="2044700"/>
          <p14:tracePt t="21331" x="5365750" y="2025650"/>
          <p14:tracePt t="21344" x="5384800" y="2012950"/>
          <p14:tracePt t="21365" x="5403850" y="1987550"/>
          <p14:tracePt t="21379" x="5410200" y="1981200"/>
          <p14:tracePt t="21400" x="5435600" y="1949450"/>
          <p14:tracePt t="21414" x="5448300" y="1917700"/>
          <p14:tracePt t="21428" x="5461000" y="1905000"/>
          <p14:tracePt t="21449" x="5486400" y="1866900"/>
          <p14:tracePt t="21462" x="5499100" y="1854200"/>
          <p14:tracePt t="21486" x="5499100" y="1847850"/>
          <p14:tracePt t="21497" x="5511800" y="1847850"/>
          <p14:tracePt t="21875" x="5511800" y="1860550"/>
          <p14:tracePt t="21896" x="5511800" y="1866900"/>
          <p14:tracePt t="21902" x="5524500" y="1873250"/>
          <p14:tracePt t="21908" x="5524500" y="1879600"/>
          <p14:tracePt t="21918" x="5524500" y="1885950"/>
          <p14:tracePt t="21935" x="5524500" y="1898650"/>
          <p14:tracePt t="21948" x="5524500" y="1905000"/>
          <p14:tracePt t="21962" x="5524500" y="1917700"/>
          <p14:tracePt t="21983" x="5524500" y="1930400"/>
          <p14:tracePt t="21997" x="5524500" y="1955800"/>
          <p14:tracePt t="22018" x="5518150" y="1974850"/>
          <p14:tracePt t="22032" x="5511800" y="2000250"/>
          <p14:tracePt t="22046" x="5505450" y="2032000"/>
          <p14:tracePt t="22068" x="5486400" y="2076450"/>
          <p14:tracePt t="22081" x="5473700" y="2089150"/>
          <p14:tracePt t="22101" x="5454650" y="2108200"/>
          <p14:tracePt t="22115" x="5435600" y="2114550"/>
          <p14:tracePt t="22129" x="5435600" y="2120900"/>
          <p14:tracePt t="22158" x="5435600" y="2127250"/>
          <p14:tracePt t="22164" x="5422900" y="2127250"/>
          <p14:tracePt t="22185" x="5397500" y="2133600"/>
          <p14:tracePt t="22198" x="5372100" y="2139950"/>
          <p14:tracePt t="22212" x="5340350" y="2139950"/>
          <p14:tracePt t="22246" x="5334000" y="2139950"/>
          <p14:tracePt t="22270" x="5334000" y="2133600"/>
          <p14:tracePt t="22284" x="5327650" y="2120900"/>
          <p14:tracePt t="22302" x="5327650" y="2108200"/>
          <p14:tracePt t="22340" x="5327650" y="2101850"/>
          <p14:tracePt t="22390" x="5302250" y="2101850"/>
          <p14:tracePt t="22398" x="5283200" y="2101850"/>
          <p14:tracePt t="22404" x="5251450" y="2101850"/>
          <p14:tracePt t="22414" x="5226050" y="2101850"/>
          <p14:tracePt t="22421" x="5207000" y="2101850"/>
          <p14:tracePt t="22435" x="5168900" y="2101850"/>
          <p14:tracePt t="22449" x="5073650" y="2101850"/>
          <p14:tracePt t="22462" x="4965700" y="2101850"/>
          <p14:tracePt t="22483" x="4845050" y="2101850"/>
          <p14:tracePt t="22497" x="4756150" y="2101850"/>
          <p14:tracePt t="22518" x="4711700" y="2101850"/>
          <p14:tracePt t="22713" x="4724400" y="2108200"/>
          <p14:tracePt t="22728" x="4730750" y="2108200"/>
          <p14:tracePt t="22747" x="4743450" y="2114550"/>
          <p14:tracePt t="22754" x="4756150" y="2120900"/>
          <p14:tracePt t="22768" x="4768850" y="2127250"/>
          <p14:tracePt t="22782" x="4794250" y="2127250"/>
          <p14:tracePt t="22796" x="4806950" y="2133600"/>
          <p14:tracePt t="22822" x="4813300" y="2139950"/>
          <p14:tracePt t="22831" x="4832350" y="2139950"/>
          <p14:tracePt t="22852" x="4857750" y="2139950"/>
          <p14:tracePt t="22865" x="4870450" y="2139950"/>
          <p14:tracePt t="22879" x="4883150" y="2139950"/>
          <p14:tracePt t="22900" x="4902200" y="2139950"/>
          <p14:tracePt t="22914" x="4914900" y="2133600"/>
          <p14:tracePt t="22935" x="4921250" y="2133600"/>
          <p14:tracePt t="22949" x="4933950" y="2133600"/>
          <p14:tracePt t="22963" x="4940300" y="2133600"/>
          <p14:tracePt t="22983" x="4959350" y="2120900"/>
          <p14:tracePt t="22997" x="4965700" y="2120900"/>
          <p14:tracePt t="23018" x="4972050" y="2120900"/>
          <p14:tracePt t="23062" x="4972050" y="2114550"/>
          <p14:tracePt t="23087" x="4965700" y="2108200"/>
          <p14:tracePt t="23100" x="4959350" y="2108200"/>
          <p14:tracePt t="23118" x="4940300" y="2101850"/>
          <p14:tracePt t="23360" x="4946650" y="2101850"/>
          <p14:tracePt t="23382" x="4959350" y="2101850"/>
          <p14:tracePt t="23569" x="4953000" y="2114550"/>
          <p14:tracePt t="23574" x="4921250" y="2114550"/>
          <p14:tracePt t="23587" x="4902200" y="2114550"/>
          <p14:tracePt t="23594" x="4876800" y="2114550"/>
          <p14:tracePt t="23601" x="4838700" y="2114550"/>
          <p14:tracePt t="23615" x="4762500" y="2127250"/>
          <p14:tracePt t="23636" x="4654550" y="2146300"/>
          <p14:tracePt t="23650" x="4502150" y="2159000"/>
          <p14:tracePt t="23664" x="4464050" y="2165350"/>
          <p14:tracePt t="23685" x="4425950" y="2171700"/>
          <p14:tracePt t="23698" x="4413250" y="2171700"/>
          <p14:tracePt t="23720" x="4381500" y="2184400"/>
          <p14:tracePt t="23733" x="4368800" y="2190750"/>
          <p14:tracePt t="23747" x="4362450" y="2190750"/>
          <p14:tracePt t="23889" x="4356100" y="2190750"/>
          <p14:tracePt t="23902" x="4349750" y="2190750"/>
          <p14:tracePt t="23913" x="4337050" y="2190750"/>
          <p14:tracePt t="23920" x="4311650" y="2178050"/>
          <p14:tracePt t="23934" x="4286250" y="2178050"/>
          <p14:tracePt t="23948" x="4279900" y="2165350"/>
          <p14:tracePt t="23969" x="4248150" y="2165350"/>
          <p14:tracePt t="24072" x="4254500" y="2165350"/>
          <p14:tracePt t="24078" x="4267200" y="2165350"/>
          <p14:tracePt t="24084" x="4286250" y="2165350"/>
          <p14:tracePt t="24094" x="4318000" y="2165350"/>
          <p14:tracePt t="24101" x="4356100" y="2184400"/>
          <p14:tracePt t="24115" x="4394200" y="2197100"/>
          <p14:tracePt t="24136" x="4483100" y="2197100"/>
          <p14:tracePt t="24150" x="4527550" y="2203450"/>
          <p14:tracePt t="24166" x="4533900" y="2203450"/>
          <p14:tracePt t="24184" x="4540250" y="2203450"/>
          <p14:tracePt t="24198" x="4552950" y="2203450"/>
          <p14:tracePt t="24219" x="4552950" y="2184400"/>
          <p14:tracePt t="24233" x="4552950" y="2178050"/>
          <p14:tracePt t="24247" x="4552950" y="2159000"/>
          <p14:tracePt t="24268" x="4552950" y="2146300"/>
          <p14:tracePt t="24282" x="4546600" y="2133600"/>
          <p14:tracePt t="24302" x="4502150" y="2127250"/>
          <p14:tracePt t="24316" x="4470400" y="2127250"/>
          <p14:tracePt t="24331" x="4432300" y="2127250"/>
          <p14:tracePt t="24351" x="4337050" y="2133600"/>
          <p14:tracePt t="24365" x="4324350" y="2146300"/>
          <p14:tracePt t="24386" x="4324350" y="2165350"/>
          <p14:tracePt t="24400" x="4337050" y="2184400"/>
          <p14:tracePt t="24414" x="4356100" y="2209800"/>
          <p14:tracePt t="24435" x="4387850" y="2209800"/>
          <p14:tracePt t="24448" x="4413250" y="2209800"/>
          <p14:tracePt t="24469" x="4432300" y="2209800"/>
          <p14:tracePt t="24483" x="4438650" y="2209800"/>
          <p14:tracePt t="24510" x="4438650" y="2203450"/>
          <p14:tracePt t="24526" x="4432300" y="2197100"/>
          <p14:tracePt t="24705" x="4425950" y="2190750"/>
          <p14:tracePt t="24820" x="4432300" y="2190750"/>
          <p14:tracePt t="24822" x="4445000" y="2197100"/>
          <p14:tracePt t="24836" x="4438650" y="2197100"/>
          <p14:tracePt t="24846" x="4438650" y="2209800"/>
          <p14:tracePt t="24862" x="4451350" y="2228850"/>
          <p14:tracePt t="24870" x="4432300" y="2222500"/>
          <p14:tracePt t="25184" x="4413250" y="2216150"/>
          <p14:tracePt t="25198" x="4406900" y="2216150"/>
          <p14:tracePt t="25206" x="4381500" y="2216150"/>
          <p14:tracePt t="25212" x="4368800" y="2216150"/>
          <p14:tracePt t="25220" x="4349750" y="2216150"/>
          <p14:tracePt t="25233" x="4324350" y="2222500"/>
          <p14:tracePt t="25254" x="4298950" y="2222500"/>
          <p14:tracePt t="25268" x="4286250" y="2222500"/>
          <p14:tracePt t="25282" x="4279900" y="2222500"/>
          <p14:tracePt t="25303" x="4241800" y="2241550"/>
          <p14:tracePt t="25317" x="4216400" y="2241550"/>
          <p14:tracePt t="25338" x="4140200" y="2254250"/>
          <p14:tracePt t="25351" x="4044950" y="2254250"/>
          <p14:tracePt t="25365" x="3867150" y="2260600"/>
          <p14:tracePt t="25386" x="3663950" y="2286000"/>
          <p14:tracePt t="25400" x="3486150" y="2330450"/>
          <p14:tracePt t="25421" x="3270250" y="2381250"/>
          <p14:tracePt t="25435" x="3194050" y="2400300"/>
          <p14:tracePt t="25448" x="2876550" y="2476500"/>
          <p14:tracePt t="25470" x="2584450" y="2552700"/>
          <p14:tracePt t="25483" x="2393950" y="2597150"/>
          <p14:tracePt t="25504" x="1644650" y="2781300"/>
          <p14:tracePt t="25518" x="984250" y="2927350"/>
          <p14:tracePt t="25532" x="590550" y="299720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Relationships Between Tables</a:t>
            </a:r>
            <a:endParaRPr lang="en-US" sz="3304" dirty="0">
              <a:solidFill>
                <a:srgbClr val="000000"/>
              </a:solidFill>
              <a:latin typeface="Calibri (MS) Light"/>
            </a:endParaRPr>
          </a:p>
        </p:txBody>
      </p:sp>
      <p:pic>
        <p:nvPicPr>
          <p:cNvPr id="3" name="Picture 2">
            <a:extLst>
              <a:ext uri="{FF2B5EF4-FFF2-40B4-BE49-F238E27FC236}">
                <a16:creationId xmlns:a16="http://schemas.microsoft.com/office/drawing/2014/main" id="{971E7C80-F1E3-F8CA-DEBE-B3CED2B10FDD}"/>
              </a:ext>
            </a:extLst>
          </p:cNvPr>
          <p:cNvPicPr>
            <a:picLocks noChangeAspect="1"/>
          </p:cNvPicPr>
          <p:nvPr/>
        </p:nvPicPr>
        <p:blipFill>
          <a:blip r:embed="rId4"/>
          <a:stretch>
            <a:fillRect/>
          </a:stretch>
        </p:blipFill>
        <p:spPr>
          <a:xfrm>
            <a:off x="0" y="2467193"/>
            <a:ext cx="9144000" cy="1923613"/>
          </a:xfrm>
          <a:prstGeom prst="rect">
            <a:avLst/>
          </a:prstGeom>
        </p:spPr>
      </p:pic>
      <p:pic>
        <p:nvPicPr>
          <p:cNvPr id="5" name="Audio 4">
            <a:hlinkClick r:id="" action="ppaction://media"/>
            <a:extLst>
              <a:ext uri="{FF2B5EF4-FFF2-40B4-BE49-F238E27FC236}">
                <a16:creationId xmlns:a16="http://schemas.microsoft.com/office/drawing/2014/main" id="{F12A55EE-4C59-8FB7-2E17-BC247495DDA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022167996"/>
      </p:ext>
    </p:extLst>
  </p:cSld>
  <p:clrMapOvr>
    <a:masterClrMapping/>
  </p:clrMapOvr>
  <mc:AlternateContent xmlns:mc="http://schemas.openxmlformats.org/markup-compatibility/2006">
    <mc:Choice xmlns:p14="http://schemas.microsoft.com/office/powerpoint/2010/main" Requires="p14">
      <p:transition spd="slow" p14:dur="2000" advTm="13593"/>
    </mc:Choice>
    <mc:Fallback>
      <p:transition spd="slow" advTm="13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589" x="44450" y="3371850"/>
          <p14:tracePt t="1595" x="76200" y="3384550"/>
          <p14:tracePt t="1605" x="114300" y="3403600"/>
          <p14:tracePt t="1613" x="152400" y="3429000"/>
          <p14:tracePt t="1631" x="209550" y="3473450"/>
          <p14:tracePt t="1646" x="279400" y="3524250"/>
          <p14:tracePt t="1666" x="336550" y="3581400"/>
          <p14:tracePt t="1680" x="400050" y="3651250"/>
          <p14:tracePt t="1694" x="463550" y="3714750"/>
          <p14:tracePt t="1715" x="514350" y="3778250"/>
          <p14:tracePt t="1728" x="527050" y="3803650"/>
          <p14:tracePt t="1750" x="590550" y="3854450"/>
          <p14:tracePt t="1763" x="609600" y="3879850"/>
          <p14:tracePt t="1777" x="628650" y="3886200"/>
          <p14:tracePt t="1798" x="641350" y="3905250"/>
          <p14:tracePt t="1813" x="647700" y="3924300"/>
          <p14:tracePt t="1833" x="660400" y="3949700"/>
          <p14:tracePt t="1846" x="666750" y="3949700"/>
          <p14:tracePt t="1860" x="679450" y="3962400"/>
          <p14:tracePt t="1881" x="685800" y="3962400"/>
          <p14:tracePt t="1895" x="704850" y="3968750"/>
          <p14:tracePt t="1916" x="736600" y="3975100"/>
          <p14:tracePt t="1930" x="793750" y="3987800"/>
          <p14:tracePt t="1944" x="831850" y="4000500"/>
          <p14:tracePt t="1964" x="914400" y="4006850"/>
          <p14:tracePt t="1978" x="965200" y="4006850"/>
          <p14:tracePt t="1999" x="1047750" y="4006850"/>
          <p14:tracePt t="2013" x="1155700" y="4006850"/>
          <p14:tracePt t="2027" x="1295400" y="4006850"/>
          <p14:tracePt t="2048" x="1435100" y="4006850"/>
          <p14:tracePt t="2062" x="1625600" y="4006850"/>
          <p14:tracePt t="2083" x="1885950" y="4006850"/>
          <p14:tracePt t="2096" x="2171700" y="4000500"/>
          <p14:tracePt t="2110" x="2279650" y="4000500"/>
          <p14:tracePt t="2131" x="2489200" y="3975100"/>
          <p14:tracePt t="2145" x="2660650" y="3949700"/>
          <p14:tracePt t="2166" x="2851150" y="3898900"/>
          <p14:tracePt t="2180" x="2908300" y="3873500"/>
          <p14:tracePt t="2194" x="3028950" y="3848100"/>
          <p14:tracePt t="2215" x="3155950" y="3784600"/>
          <p14:tracePt t="2229" x="3225800" y="3721100"/>
          <p14:tracePt t="2249" x="3282950" y="3619500"/>
          <p14:tracePt t="2263" x="3308350" y="3505200"/>
          <p14:tracePt t="2277" x="3314700" y="3403600"/>
          <p14:tracePt t="2298" x="3263900" y="3302000"/>
          <p14:tracePt t="2312" x="3143250" y="3168650"/>
          <p14:tracePt t="2333" x="3022600" y="3086100"/>
          <p14:tracePt t="2347" x="2946400" y="3041650"/>
          <p14:tracePt t="2361" x="2768600" y="2984500"/>
          <p14:tracePt t="2381" x="2368550" y="2914650"/>
          <p14:tracePt t="2395" x="2241550" y="2901950"/>
          <p14:tracePt t="2416" x="2038350" y="2914650"/>
          <p14:tracePt t="2430" x="1968500" y="2946400"/>
          <p14:tracePt t="2444" x="1968500" y="2959100"/>
          <p14:tracePt t="2465" x="1968500" y="3035300"/>
          <p14:tracePt t="2478" x="2006600" y="3117850"/>
          <p14:tracePt t="2499" x="2101850" y="3219450"/>
          <p14:tracePt t="2513" x="2247900" y="3321050"/>
          <p14:tracePt t="2527" x="2432050" y="3390900"/>
          <p14:tracePt t="2548" x="2724150" y="3435350"/>
          <p14:tracePt t="2562" x="2813050" y="3435350"/>
          <p14:tracePt t="2583" x="3060700" y="3390900"/>
          <p14:tracePt t="2596" x="3175000" y="3340100"/>
          <p14:tracePt t="2611" x="3187700" y="3321050"/>
          <p14:tracePt t="2631" x="3162300" y="3244850"/>
          <p14:tracePt t="2645" x="3098800" y="3232150"/>
          <p14:tracePt t="2666" x="2933700" y="3175000"/>
          <p14:tracePt t="2680" x="2597150" y="3111500"/>
          <p14:tracePt t="2701" x="2089150" y="3086100"/>
          <p14:tracePt t="2715" x="1974850" y="3098800"/>
          <p14:tracePt t="2729" x="1885950" y="3124200"/>
          <p14:tracePt t="2750" x="1949450" y="3181350"/>
          <p14:tracePt t="2763" x="1968500" y="3187700"/>
          <p14:tracePt t="2777" x="2063750" y="3244850"/>
          <p14:tracePt t="2798" x="2374900" y="3378200"/>
          <p14:tracePt t="2812" x="2546350" y="3429000"/>
          <p14:tracePt t="2833" x="3098800" y="3568700"/>
          <p14:tracePt t="2847" x="3384550" y="3625850"/>
          <p14:tracePt t="2868" x="3651250" y="3657600"/>
          <p14:tracePt t="2881" x="3708400" y="3663950"/>
          <p14:tracePt t="2895" x="3829050" y="3663950"/>
          <p14:tracePt t="2916" x="4013200" y="3663950"/>
          <p14:tracePt t="2930" x="4064000" y="3663950"/>
          <p14:tracePt t="2951" x="4159250" y="3651250"/>
          <p14:tracePt t="2964" x="4165600" y="3644900"/>
          <p14:tracePt t="2978" x="4152900" y="3644900"/>
          <p14:tracePt t="3000" x="4108450" y="3606800"/>
          <p14:tracePt t="3013" x="4089400" y="3568700"/>
          <p14:tracePt t="3034" x="4057650" y="3505200"/>
          <p14:tracePt t="3048" x="4051300" y="3505200"/>
          <p14:tracePt t="3296" x="4057650" y="3505200"/>
          <p14:tracePt t="3309" x="4070350" y="3505200"/>
          <p14:tracePt t="3319" x="4133850" y="3505200"/>
          <p14:tracePt t="3326" x="4152900" y="3505200"/>
          <p14:tracePt t="3333" x="4165600" y="3505200"/>
          <p14:tracePt t="3347" x="4222750" y="3505200"/>
          <p14:tracePt t="3367" x="4292600" y="3505200"/>
          <p14:tracePt t="3381" x="4330700" y="3505200"/>
          <p14:tracePt t="3395" x="4337050" y="3505200"/>
          <p14:tracePt t="3437" x="4349750" y="3505200"/>
          <p14:tracePt t="3451" x="4356100" y="3505200"/>
          <p14:tracePt t="3459" x="4368800" y="3505200"/>
          <p14:tracePt t="3465" x="4381500" y="3505200"/>
          <p14:tracePt t="3478" x="4406900" y="3498850"/>
          <p14:tracePt t="3499" x="4432300" y="3492500"/>
          <p14:tracePt t="3513" x="4438650" y="3492500"/>
          <p14:tracePt t="3534" x="4451350" y="3479800"/>
          <p14:tracePt t="3548" x="4457700" y="3479800"/>
          <p14:tracePt t="3562" x="4483100" y="3473450"/>
          <p14:tracePt t="3583" x="4552950" y="3422650"/>
          <p14:tracePt t="3597" x="4597400" y="3384550"/>
          <p14:tracePt t="3617" x="4660900" y="3340100"/>
          <p14:tracePt t="3631" x="4705350" y="3302000"/>
          <p14:tracePt t="3645" x="4730750" y="3276600"/>
          <p14:tracePt t="3666" x="4743450" y="3225800"/>
          <p14:tracePt t="3680" x="4749800" y="3175000"/>
          <p14:tracePt t="3701" x="4749800" y="3079750"/>
          <p14:tracePt t="3715" x="4737100" y="3022600"/>
          <p14:tracePt t="3728" x="4724400" y="2959100"/>
          <p14:tracePt t="3749" x="4686300" y="2895600"/>
          <p14:tracePt t="3765" x="4660900" y="2876550"/>
          <p14:tracePt t="3784" x="4610100" y="2832100"/>
          <p14:tracePt t="3798" x="4533900" y="2806700"/>
          <p14:tracePt t="3812" x="4521200" y="2800350"/>
          <p14:tracePt t="3833" x="4381500" y="2774950"/>
          <p14:tracePt t="3847" x="4248150" y="2736850"/>
          <p14:tracePt t="3867" x="4229100" y="2736850"/>
          <p14:tracePt t="3881" x="4165600" y="2730500"/>
          <p14:tracePt t="3895" x="4108450" y="2730500"/>
          <p14:tracePt t="3916" x="4076700" y="2730500"/>
          <p14:tracePt t="3930" x="4044950" y="2730500"/>
          <p14:tracePt t="3951" x="4013200" y="2730500"/>
          <p14:tracePt t="3964" x="3975100" y="2730500"/>
          <p14:tracePt t="3979" x="3943350" y="2743200"/>
          <p14:tracePt t="3999" x="3911600" y="2762250"/>
          <p14:tracePt t="4013" x="3848100" y="2781300"/>
          <p14:tracePt t="4034" x="3759200" y="2794000"/>
          <p14:tracePt t="4048" x="3638550" y="2825750"/>
          <p14:tracePt t="4062" x="3454400" y="2857500"/>
          <p14:tracePt t="4083" x="3397250" y="2870200"/>
          <p14:tracePt t="4097" x="3257550" y="2882900"/>
          <p14:tracePt t="4117" x="3016250" y="2889250"/>
          <p14:tracePt t="4131" x="2921000" y="2889250"/>
          <p14:tracePt t="4152" x="2590800" y="2889250"/>
          <p14:tracePt t="4166" x="2368550" y="2889250"/>
          <p14:tracePt t="4180" x="2235200" y="2889250"/>
          <p14:tracePt t="4201" x="2203450" y="2882900"/>
          <p14:tracePt t="4214" x="2178050" y="2870200"/>
          <p14:tracePt t="4228" x="2152650" y="2851150"/>
          <p14:tracePt t="4249" x="2076450" y="2800350"/>
          <p14:tracePt t="4263" x="2025650" y="2781300"/>
          <p14:tracePt t="4284" x="1974850" y="2755900"/>
          <p14:tracePt t="4298" x="1968500" y="2749550"/>
          <p14:tracePt t="4319" x="1936750" y="2698750"/>
          <p14:tracePt t="4333" x="1898650" y="2647950"/>
          <p14:tracePt t="4347" x="1879600" y="2609850"/>
          <p14:tracePt t="4367" x="1797050" y="2552700"/>
          <p14:tracePt t="4381" x="1746250" y="2527300"/>
          <p14:tracePt t="4402" x="1727200" y="2527300"/>
          <p14:tracePt t="4419" x="1714500" y="2527300"/>
          <p14:tracePt t="4430" x="1695450" y="2533650"/>
          <p14:tracePt t="4451" x="1638300" y="2584450"/>
          <p14:tracePt t="4465" x="1606550" y="2603500"/>
          <p14:tracePt t="4485" x="1562100" y="2667000"/>
          <p14:tracePt t="4499" x="1555750" y="2736850"/>
          <p14:tracePt t="4513" x="1555750" y="2781300"/>
          <p14:tracePt t="4534" x="1631950" y="2927350"/>
          <p14:tracePt t="4548" x="1746250" y="3035300"/>
          <p14:tracePt t="4569" x="2082800" y="3251200"/>
          <p14:tracePt t="4583" x="2247900" y="3308350"/>
          <p14:tracePt t="4596" x="2698750" y="3467100"/>
          <p14:tracePt t="4618" x="3333750" y="3657600"/>
          <p14:tracePt t="4631" x="4089400" y="3848100"/>
          <p14:tracePt t="4652" x="5067300" y="4114800"/>
          <p14:tracePt t="4666" x="5530850" y="4248150"/>
          <p14:tracePt t="4680" x="5683250" y="4286250"/>
          <p14:tracePt t="4700" x="6159500" y="4406900"/>
          <p14:tracePt t="4714" x="6407150" y="4483100"/>
          <p14:tracePt t="4735" x="6540500" y="4527550"/>
          <p14:tracePt t="4749" x="6597650" y="4559300"/>
          <p14:tracePt t="4763" x="6597650" y="4597400"/>
          <p14:tracePt t="4784" x="6565900" y="4622800"/>
          <p14:tracePt t="4798" x="6502400" y="4660900"/>
          <p14:tracePt t="4819" x="6438900" y="4667250"/>
          <p14:tracePt t="4833" x="6350000" y="4692650"/>
          <p14:tracePt t="4846" x="6248400" y="4730750"/>
          <p14:tracePt t="4867" x="6089650" y="4775200"/>
          <p14:tracePt t="4881" x="5981700" y="4800600"/>
          <p14:tracePt t="4902" x="5854700" y="4806950"/>
          <p14:tracePt t="4916" x="5734050" y="4806950"/>
          <p14:tracePt t="4930" x="5632450" y="4806950"/>
          <p14:tracePt t="4951" x="5607050" y="4806950"/>
          <p14:tracePt t="4964" x="5594350" y="4806950"/>
          <p14:tracePt t="5068" x="5581650" y="4794250"/>
          <p14:tracePt t="5073" x="5581650" y="4787900"/>
          <p14:tracePt t="5083" x="5568950" y="4775200"/>
          <p14:tracePt t="5093" x="5568950" y="4762500"/>
          <p14:tracePt t="5099" x="5556250" y="4749800"/>
          <p14:tracePt t="5117" x="5537200" y="4724400"/>
          <p14:tracePt t="5131" x="5530850" y="4711700"/>
          <p14:tracePt t="5152" x="5518150" y="4686300"/>
          <p14:tracePt t="5166" x="5505450" y="4673600"/>
          <p14:tracePt t="5180" x="5480050" y="4654550"/>
          <p14:tracePt t="5201" x="5410200" y="4610100"/>
          <p14:tracePt t="5214" x="5359400" y="4565650"/>
          <p14:tracePt t="5236" x="5219700" y="4495800"/>
          <p14:tracePt t="5250" x="5149850" y="4476750"/>
          <p14:tracePt t="5263" x="4984750" y="4425950"/>
          <p14:tracePt t="5284" x="4679950" y="4387850"/>
          <p14:tracePt t="5298" x="4578350" y="4387850"/>
          <p14:tracePt t="5319" x="4178300" y="4387850"/>
          <p14:tracePt t="5333" x="3994150" y="4400550"/>
          <p14:tracePt t="5347" x="3911600" y="4425950"/>
          <p14:tracePt t="5367" x="3765550" y="4470400"/>
          <p14:tracePt t="5381" x="3714750" y="4489450"/>
          <p14:tracePt t="5402" x="3714750" y="4508500"/>
          <p14:tracePt t="5416" x="3771900" y="4565650"/>
          <p14:tracePt t="5430" x="3867150" y="4616450"/>
          <p14:tracePt t="5451" x="4057650" y="4711700"/>
          <p14:tracePt t="5465" x="4324350" y="4800600"/>
          <p14:tracePt t="5486" x="4800600" y="4914900"/>
          <p14:tracePt t="5499" x="5105400" y="4933950"/>
          <p14:tracePt t="5520" x="5416550" y="4902200"/>
          <p14:tracePt t="5534" x="5676900" y="4826000"/>
          <p14:tracePt t="5548" x="5797550" y="4730750"/>
          <p14:tracePt t="5569" x="5816600" y="4622800"/>
          <p14:tracePt t="5583" x="5721350" y="4489450"/>
          <p14:tracePt t="5597" x="5181600" y="4254500"/>
          <p14:tracePt t="5617" x="4876800" y="4191000"/>
          <p14:tracePt t="5631" x="4216400" y="4159250"/>
          <p14:tracePt t="5652" x="3282950" y="4159250"/>
          <p14:tracePt t="5666" x="3111500" y="4191000"/>
          <p14:tracePt t="5687" x="2914650" y="4273550"/>
          <p14:tracePt t="5701" x="2870200" y="4343400"/>
          <p14:tracePt t="5715" x="2870200" y="4387850"/>
          <p14:tracePt t="5736" x="3016250" y="4572000"/>
          <p14:tracePt t="5750" x="3289300" y="4737100"/>
          <p14:tracePt t="5770" x="3714750" y="4889500"/>
          <p14:tracePt t="5784" x="3835400" y="4914900"/>
          <p14:tracePt t="5798" x="4000500" y="4933950"/>
          <p14:tracePt t="5819" x="4064000" y="4933950"/>
          <p14:tracePt t="5853" x="4044950" y="4933950"/>
          <p14:tracePt t="5861" x="4025900" y="4933950"/>
          <p14:tracePt t="5867" x="3981450" y="4933950"/>
          <p14:tracePt t="5881" x="3924300" y="4933950"/>
          <p14:tracePt t="5902" x="3746500" y="4940300"/>
          <p14:tracePt t="5916" x="3606800" y="4978400"/>
          <p14:tracePt t="5937" x="3492500" y="5010150"/>
          <p14:tracePt t="5951" x="3441700" y="5022850"/>
          <p14:tracePt t="5995" x="3448050" y="5022850"/>
          <p14:tracePt t="6003" x="3460750" y="5022850"/>
          <p14:tracePt t="6019" x="3498850" y="5022850"/>
          <p14:tracePt t="6027" x="3524250" y="5022850"/>
          <p14:tracePt t="6034" x="3536950" y="5022850"/>
          <p14:tracePt t="6051" x="3549650" y="5022850"/>
          <p14:tracePt t="6068" x="3581400" y="5016500"/>
          <p14:tracePt t="6082" x="3594100" y="5016500"/>
          <p14:tracePt t="6103" x="3606800" y="5003800"/>
          <p14:tracePt t="6117" x="3613150" y="5003800"/>
          <p14:tracePt t="6131" x="3619500" y="4991100"/>
          <p14:tracePt t="6152" x="3638550" y="4991100"/>
          <p14:tracePt t="6166" x="3644900" y="4984750"/>
          <p14:tracePt t="6187" x="3657600" y="4972050"/>
          <p14:tracePt t="6201" x="3683000" y="4972050"/>
          <p14:tracePt t="6214" x="3683000" y="4965700"/>
          <p14:tracePt t="6236" x="3702050" y="4965700"/>
          <p14:tracePt t="6249" x="3708400" y="4965700"/>
          <p14:tracePt t="6270" x="3721100" y="4965700"/>
          <p14:tracePt t="6285" x="3727450" y="4972050"/>
          <p14:tracePt t="6298" x="3733800" y="4984750"/>
          <p14:tracePt t="6319" x="3746500" y="5003800"/>
          <p14:tracePt t="6333" x="3778250" y="5035550"/>
          <p14:tracePt t="6353" x="3816350" y="5067300"/>
          <p14:tracePt t="6367" x="3860800" y="5105400"/>
          <p14:tracePt t="6381" x="3924300" y="5156200"/>
          <p14:tracePt t="6402" x="3949700" y="5187950"/>
          <p14:tracePt t="6416" x="4019550" y="5232400"/>
          <p14:tracePt t="6437" x="4070350" y="5251450"/>
          <p14:tracePt t="6451" x="4095750" y="5251450"/>
          <p14:tracePt t="6464" x="4171950" y="5257800"/>
          <p14:tracePt t="6486" x="4298950" y="5257800"/>
          <p14:tracePt t="6499" x="4362450" y="5257800"/>
          <p14:tracePt t="6520" x="4413250" y="5257800"/>
          <p14:tracePt t="6534" x="4483100" y="5238750"/>
          <p14:tracePt t="6548" x="4527550" y="5226050"/>
          <p14:tracePt t="6569" x="4705350" y="5175250"/>
          <p14:tracePt t="6583" x="4845050" y="5137150"/>
          <p14:tracePt t="6604" x="5016500" y="5073650"/>
          <p14:tracePt t="6617" x="5060950" y="5048250"/>
          <p14:tracePt t="6631" x="5175250" y="4959350"/>
          <p14:tracePt t="6652" x="5270500" y="4889500"/>
          <p14:tracePt t="6666" x="5308600" y="4857750"/>
          <p14:tracePt t="6687" x="5410200" y="4800600"/>
          <p14:tracePt t="6701" x="5441950" y="4775200"/>
          <p14:tracePt t="6714" x="5448300" y="4756150"/>
          <p14:tracePt t="6736" x="5461000" y="4737100"/>
          <p14:tracePt t="6749" x="5454650" y="4724400"/>
          <p14:tracePt t="6771" x="5454650" y="4711700"/>
          <p14:tracePt t="6787" x="5461000" y="4711700"/>
          <p14:tracePt t="6798" x="5461000" y="4692650"/>
          <p14:tracePt t="6821" x="5461000" y="4686300"/>
          <p14:tracePt t="6832" x="5461000" y="4679950"/>
          <p14:tracePt t="6853" x="5441950" y="4654550"/>
          <p14:tracePt t="6867" x="5435600" y="4641850"/>
          <p14:tracePt t="6881" x="5410200" y="4629150"/>
          <p14:tracePt t="6902" x="5365750" y="4610100"/>
          <p14:tracePt t="6916" x="5308600" y="4584700"/>
          <p14:tracePt t="6938" x="5276850" y="4559300"/>
          <p14:tracePt t="6951" x="5264150" y="4552950"/>
          <p14:tracePt t="6971" x="5264150" y="4546600"/>
          <p14:tracePt t="6985" x="5264150" y="4533900"/>
          <p14:tracePt t="6999" x="5276850" y="4495800"/>
          <p14:tracePt t="7020" x="5346700" y="4400550"/>
          <p14:tracePt t="7034" x="5372100" y="4362450"/>
          <p14:tracePt t="7048" x="5422900" y="4318000"/>
          <p14:tracePt t="7069" x="5568950" y="4216400"/>
          <p14:tracePt t="7082" x="5619750" y="4184650"/>
          <p14:tracePt t="7103" x="5772150" y="4064000"/>
          <p14:tracePt t="7117" x="5892800" y="3987800"/>
          <p14:tracePt t="7131" x="6000750" y="3917950"/>
          <p14:tracePt t="7152" x="6115050" y="3835400"/>
          <p14:tracePt t="7166" x="6197600" y="3771900"/>
          <p14:tracePt t="7187" x="6254750" y="3689350"/>
          <p14:tracePt t="7200" x="6267450" y="3657600"/>
          <p14:tracePt t="7221" x="6286500" y="3568700"/>
          <p14:tracePt t="7236" x="6311900" y="3479800"/>
          <p14:tracePt t="7249" x="6324600" y="3429000"/>
          <p14:tracePt t="7270" x="6375400" y="3244850"/>
          <p14:tracePt t="7284" x="6394450" y="3130550"/>
          <p14:tracePt t="7305" x="6394450" y="2990850"/>
          <p14:tracePt t="7319" x="6400800" y="2959100"/>
          <p14:tracePt t="7333" x="6400800" y="2921000"/>
          <p14:tracePt t="7354" x="6400800" y="2901950"/>
          <p14:tracePt t="7389" x="6400800" y="2921000"/>
          <p14:tracePt t="7395" x="6407150" y="2959100"/>
          <p14:tracePt t="7411" x="6407150" y="2978150"/>
          <p14:tracePt t="7419" x="6407150" y="3016250"/>
          <p14:tracePt t="7437" x="6419850" y="3117850"/>
          <p14:tracePt t="7451" x="6445250" y="3238500"/>
          <p14:tracePt t="7471" x="6502400" y="3365500"/>
          <p14:tracePt t="7486" x="6565900" y="3454400"/>
          <p14:tracePt t="7499" x="6635750" y="3536950"/>
          <p14:tracePt t="7520" x="6692900" y="3587750"/>
          <p14:tracePt t="7534" x="6756400" y="3638550"/>
          <p14:tracePt t="7555" x="6788150" y="3676650"/>
          <p14:tracePt t="7569" x="6788150" y="3702050"/>
          <p14:tracePt t="7583" x="6788150" y="3714750"/>
          <p14:tracePt t="7604" x="6762750" y="3759200"/>
          <p14:tracePt t="7618" x="6692900" y="3790950"/>
          <p14:tracePt t="7638" x="6642100" y="3803650"/>
          <p14:tracePt t="7652" x="6572250" y="3816350"/>
          <p14:tracePt t="7666" x="6350000" y="3873500"/>
          <p14:tracePt t="7687" x="5581650" y="4070350"/>
          <p14:tracePt t="7701" x="4946650" y="4248150"/>
          <p14:tracePt t="7721" x="4260850" y="4438650"/>
          <p14:tracePt t="7736" x="3594100" y="4603750"/>
          <p14:tracePt t="7749" x="3479800" y="4616450"/>
          <p14:tracePt t="7770" x="3321050" y="4635500"/>
          <p14:tracePt t="7784" x="3219450" y="4635500"/>
          <p14:tracePt t="7805" x="3136900" y="4622800"/>
          <p14:tracePt t="7819" x="3105150" y="4597400"/>
          <p14:tracePt t="7833" x="3073400" y="4559300"/>
          <p14:tracePt t="7853" x="3060700" y="4521200"/>
          <p14:tracePt t="7867" x="3041650" y="4457700"/>
          <p14:tracePt t="7888" x="3003550" y="4400550"/>
          <p14:tracePt t="7902" x="2965450" y="4343400"/>
          <p14:tracePt t="7916" x="2952750" y="4286250"/>
          <p14:tracePt t="7937" x="2946400" y="4222750"/>
          <p14:tracePt t="7950" x="2971800" y="4171950"/>
          <p14:tracePt t="7972" x="2997200" y="4108450"/>
          <p14:tracePt t="7986" x="3016250" y="4095750"/>
          <p14:tracePt t="7999" x="3016250" y="4064000"/>
          <p14:tracePt t="8020" x="3028950" y="4064000"/>
          <p14:tracePt t="8069" x="3048000" y="4064000"/>
          <p14:tracePt t="8075" x="3067050" y="4070350"/>
          <p14:tracePt t="8085" x="3098800" y="4089400"/>
          <p14:tracePt t="8091" x="3130550" y="4114800"/>
          <p14:tracePt t="8103" x="3155950" y="4133850"/>
          <p14:tracePt t="8117" x="3238500" y="4229100"/>
          <p14:tracePt t="8138" x="3263900" y="4260850"/>
          <p14:tracePt t="8152" x="3302000" y="4337050"/>
          <p14:tracePt t="8166" x="3346450" y="4432300"/>
          <p14:tracePt t="8187" x="3467100" y="4597400"/>
          <p14:tracePt t="8200" x="3498850" y="4635500"/>
          <p14:tracePt t="8221" x="3581400" y="4724400"/>
          <p14:tracePt t="8235" x="3613150" y="4749800"/>
          <p14:tracePt t="8249" x="3676650" y="4794250"/>
          <p14:tracePt t="8270" x="3854450" y="4857750"/>
          <p14:tracePt t="8284" x="4032250" y="4895850"/>
          <p14:tracePt t="8305" x="4197350" y="4914900"/>
          <p14:tracePt t="8319" x="4324350" y="4921250"/>
          <p14:tracePt t="8332" x="4400550" y="4927600"/>
          <p14:tracePt t="8363" x="4425950" y="4940300"/>
          <p14:tracePt t="8381" x="4438650" y="4953000"/>
          <p14:tracePt t="8388" x="4438650" y="4965700"/>
          <p14:tracePt t="8402" x="4425950" y="4978400"/>
          <p14:tracePt t="8416" x="4349750" y="5029200"/>
          <p14:tracePt t="8436" x="4165600" y="5092700"/>
          <p14:tracePt t="8451" x="3981450" y="5137150"/>
          <p14:tracePt t="8471" x="3721100" y="5175250"/>
          <p14:tracePt t="8485" x="3397250" y="5194300"/>
          <p14:tracePt t="8499" x="3206750" y="5194300"/>
          <p14:tracePt t="8520" x="3035300" y="5194300"/>
          <p14:tracePt t="8534" x="2895600" y="5194300"/>
          <p14:tracePt t="8555" x="2692400" y="5194300"/>
          <p14:tracePt t="8569" x="2635250" y="5194300"/>
          <p14:tracePt t="8590" x="2508250" y="5175250"/>
          <p14:tracePt t="8603" x="2495550" y="5156200"/>
          <p14:tracePt t="8618" x="2470150" y="5143500"/>
          <p14:tracePt t="8638" x="2432050" y="5092700"/>
          <p14:tracePt t="8652" x="2368550" y="5029200"/>
          <p14:tracePt t="8673" x="2273300" y="4933950"/>
          <p14:tracePt t="8687" x="2254250" y="4927600"/>
          <p14:tracePt t="8701" x="2190750" y="4889500"/>
          <p14:tracePt t="8721" x="2076450" y="4813300"/>
          <p14:tracePt t="8735" x="2032000" y="4787900"/>
          <p14:tracePt t="8756" x="1955800" y="4724400"/>
          <p14:tracePt t="8770" x="1803400" y="4660900"/>
          <p14:tracePt t="8784" x="1543050" y="4591050"/>
          <p14:tracePt t="9151" x="1524000" y="4578350"/>
          <p14:tracePt t="9165" x="1492250" y="4565650"/>
          <p14:tracePt t="9173" x="1473200" y="4546600"/>
          <p14:tracePt t="9179" x="1454150" y="4540250"/>
          <p14:tracePt t="9187" x="1435100" y="4533900"/>
          <p14:tracePt t="9201" x="1339850" y="4521200"/>
          <p14:tracePt t="9221" x="1193800" y="4521200"/>
          <p14:tracePt t="9236" x="1022350" y="4521200"/>
          <p14:tracePt t="9256" x="768350" y="4527550"/>
          <p14:tracePt t="9270" x="469900" y="4527550"/>
          <p14:tracePt t="9284" x="146050" y="452755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F8EF0B-171D-54F4-F25A-9BCDFFCBDF66}"/>
              </a:ext>
            </a:extLst>
          </p:cNvPr>
          <p:cNvPicPr>
            <a:picLocks noChangeAspect="1"/>
          </p:cNvPicPr>
          <p:nvPr/>
        </p:nvPicPr>
        <p:blipFill>
          <a:blip r:embed="rId4"/>
          <a:stretch>
            <a:fillRect/>
          </a:stretch>
        </p:blipFill>
        <p:spPr>
          <a:xfrm>
            <a:off x="0" y="792088"/>
            <a:ext cx="9144000" cy="5273824"/>
          </a:xfrm>
          <a:prstGeom prst="rect">
            <a:avLst/>
          </a:prstGeom>
        </p:spPr>
      </p:pic>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Relationships Between Tables</a:t>
            </a:r>
            <a:endParaRPr lang="en-US" sz="3304" dirty="0">
              <a:solidFill>
                <a:srgbClr val="000000"/>
              </a:solidFill>
              <a:latin typeface="Calibri (MS) Light"/>
            </a:endParaRPr>
          </a:p>
        </p:txBody>
      </p:sp>
      <p:sp>
        <p:nvSpPr>
          <p:cNvPr id="5" name="Oval 4">
            <a:extLst>
              <a:ext uri="{FF2B5EF4-FFF2-40B4-BE49-F238E27FC236}">
                <a16:creationId xmlns:a16="http://schemas.microsoft.com/office/drawing/2014/main" id="{DB9D974E-34E8-70F8-A5F4-4534FB6A9858}"/>
              </a:ext>
            </a:extLst>
          </p:cNvPr>
          <p:cNvSpPr/>
          <p:nvPr/>
        </p:nvSpPr>
        <p:spPr>
          <a:xfrm>
            <a:off x="0" y="3048000"/>
            <a:ext cx="346072" cy="2286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4917E502-CDF6-5964-DE3D-FF65A52CCBA8}"/>
              </a:ext>
            </a:extLst>
          </p:cNvPr>
          <p:cNvSpPr/>
          <p:nvPr/>
        </p:nvSpPr>
        <p:spPr>
          <a:xfrm>
            <a:off x="744434" y="2514600"/>
            <a:ext cx="2151165" cy="2286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Audio 7">
            <a:hlinkClick r:id="" action="ppaction://media"/>
            <a:extLst>
              <a:ext uri="{FF2B5EF4-FFF2-40B4-BE49-F238E27FC236}">
                <a16:creationId xmlns:a16="http://schemas.microsoft.com/office/drawing/2014/main" id="{5ECF119E-090C-04B1-5035-3681A482AB7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074137345"/>
      </p:ext>
    </p:extLst>
  </p:cSld>
  <p:clrMapOvr>
    <a:masterClrMapping/>
  </p:clrMapOvr>
  <mc:AlternateContent xmlns:mc="http://schemas.openxmlformats.org/markup-compatibility/2006">
    <mc:Choice xmlns:p14="http://schemas.microsoft.com/office/powerpoint/2010/main" Requires="p14">
      <p:transition spd="slow" p14:dur="2000" advTm="40905"/>
    </mc:Choice>
    <mc:Fallback>
      <p:transition spd="slow" advTm="40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1885" x="419100" y="2851150"/>
          <p14:tracePt t="11892" x="609600" y="2851150"/>
          <p14:tracePt t="11902" x="781050" y="2851150"/>
          <p14:tracePt t="11916" x="1092200" y="2851150"/>
          <p14:tracePt t="11930" x="1231900" y="2851150"/>
          <p14:tracePt t="11951" x="1790700" y="2876550"/>
          <p14:tracePt t="11965" x="2400300" y="2882900"/>
          <p14:tracePt t="11985" x="2559050" y="2895600"/>
          <p14:tracePt t="11999" x="2851150" y="2895600"/>
          <p14:tracePt t="12013" x="3086100" y="2901950"/>
          <p14:tracePt t="12034" x="3467100" y="2971800"/>
          <p14:tracePt t="12048" x="3619500" y="3009900"/>
          <p14:tracePt t="12068" x="4051300" y="3162300"/>
          <p14:tracePt t="12083" x="4197350" y="3263900"/>
          <p14:tracePt t="12096" x="4254500" y="3321050"/>
          <p14:tracePt t="12117" x="4419600" y="3473450"/>
          <p14:tracePt t="12131" x="4546600" y="3613150"/>
          <p14:tracePt t="12153" x="4673600" y="3752850"/>
          <p14:tracePt t="12166" x="4781550" y="3860800"/>
          <p14:tracePt t="12179" x="4908550" y="3930650"/>
          <p14:tracePt t="12200" x="5041900" y="3968750"/>
          <p14:tracePt t="12214" x="5187950" y="4013200"/>
          <p14:tracePt t="12235" x="5314950" y="4044950"/>
          <p14:tracePt t="12249" x="5327650" y="4044950"/>
          <p14:tracePt t="12263" x="5384800" y="4006850"/>
          <p14:tracePt t="12284" x="5543550" y="3892550"/>
          <p14:tracePt t="12298" x="5594350" y="3848100"/>
          <p14:tracePt t="12318" x="5651500" y="3790950"/>
          <p14:tracePt t="12460" x="5657850" y="3771900"/>
          <p14:tracePt t="12466" x="5676900" y="3733800"/>
          <p14:tracePt t="12485" x="5734050" y="3676650"/>
          <p14:tracePt t="12492" x="5778500" y="3632200"/>
          <p14:tracePt t="12499" x="5842000" y="3581400"/>
          <p14:tracePt t="12513" x="5981700" y="3467100"/>
          <p14:tracePt t="12534" x="6083300" y="3365500"/>
          <p14:tracePt t="12548" x="6140450" y="3282950"/>
          <p14:tracePt t="12569" x="6153150" y="3206750"/>
          <p14:tracePt t="12583" x="6153150" y="3187700"/>
          <p14:tracePt t="12596" x="6153150" y="3155950"/>
          <p14:tracePt t="12617" x="6096000" y="3067050"/>
          <p14:tracePt t="12631" x="6083300" y="3035300"/>
          <p14:tracePt t="12652" x="6051550" y="2952750"/>
          <p14:tracePt t="12666" x="6045200" y="2901950"/>
          <p14:tracePt t="12679" x="6019800" y="2876550"/>
          <p14:tracePt t="12701" x="5943600" y="2781300"/>
          <p14:tracePt t="12714" x="5899150" y="2730500"/>
          <p14:tracePt t="12735" x="5848350" y="2679700"/>
          <p14:tracePt t="12749" x="5778500" y="2641600"/>
          <p14:tracePt t="12763" x="5695950" y="2584450"/>
          <p14:tracePt t="12784" x="5645150" y="2571750"/>
          <p14:tracePt t="12798" x="5638800" y="2565400"/>
          <p14:tracePt t="12818" x="5619750" y="2565400"/>
          <p14:tracePt t="12897" x="5626100" y="2571750"/>
          <p14:tracePt t="12899" x="5645150" y="2584450"/>
          <p14:tracePt t="12915" x="5683250" y="2609850"/>
          <p14:tracePt t="12922" x="5721350" y="2647950"/>
          <p14:tracePt t="12936" x="5759450" y="2667000"/>
          <p14:tracePt t="12950" x="5854700" y="2711450"/>
          <p14:tracePt t="12964" x="5892800" y="2724150"/>
          <p14:tracePt t="12985" x="5969000" y="2755900"/>
          <p14:tracePt t="12999" x="6038850" y="2794000"/>
          <p14:tracePt t="13020" x="6203950" y="2857500"/>
          <p14:tracePt t="13034" x="6216650" y="2863850"/>
          <p14:tracePt t="13047" x="6229350" y="2863850"/>
          <p14:tracePt t="13068" x="6242050" y="2876550"/>
          <p14:tracePt t="13107" x="6229350" y="2870200"/>
          <p14:tracePt t="13114" x="6203950" y="2857500"/>
          <p14:tracePt t="13120" x="6165850" y="2851150"/>
          <p14:tracePt t="13131" x="6153150" y="2851150"/>
          <p14:tracePt t="13152" x="6083300" y="2806700"/>
          <p14:tracePt t="13166" x="6019800" y="2781300"/>
          <p14:tracePt t="13187" x="5949950" y="2749550"/>
          <p14:tracePt t="13201" x="5892800" y="2730500"/>
          <p14:tracePt t="13215" x="5873750" y="2730500"/>
          <p14:tracePt t="13307" x="5886450" y="2736850"/>
          <p14:tracePt t="13323" x="5905500" y="2749550"/>
          <p14:tracePt t="13330" x="5943600" y="2768600"/>
          <p14:tracePt t="13336" x="5962650" y="2781300"/>
          <p14:tracePt t="13346" x="6000750" y="2813050"/>
          <p14:tracePt t="13354" x="6032500" y="2832100"/>
          <p14:tracePt t="13367" x="6051550" y="2844800"/>
          <p14:tracePt t="13381" x="6127750" y="2889250"/>
          <p14:tracePt t="13402" x="6216650" y="2927350"/>
          <p14:tracePt t="13416" x="6242050" y="2927350"/>
          <p14:tracePt t="13436" x="6286500" y="2940050"/>
          <p14:tracePt t="13450" x="6299200" y="2952750"/>
          <p14:tracePt t="13491" x="6280150" y="2952750"/>
          <p14:tracePt t="13498" x="6242050" y="2940050"/>
          <p14:tracePt t="13514" x="6210300" y="2940050"/>
          <p14:tracePt t="13520" x="6184900" y="2927350"/>
          <p14:tracePt t="13534" x="6159500" y="2921000"/>
          <p14:tracePt t="13547" x="6108700" y="2895600"/>
          <p14:tracePt t="13568" x="6019800" y="2863850"/>
          <p14:tracePt t="13583" x="5905500" y="2825750"/>
          <p14:tracePt t="13603" x="5746750" y="2768600"/>
          <p14:tracePt t="13617" x="5702300" y="2749550"/>
          <p14:tracePt t="13631" x="5638800" y="2724150"/>
          <p14:tracePt t="13652" x="5626100" y="2724150"/>
          <p14:tracePt t="13713" x="5632450" y="2730500"/>
          <p14:tracePt t="13728" x="5645150" y="2736850"/>
          <p14:tracePt t="13736" x="5645150" y="2743200"/>
          <p14:tracePt t="13742" x="5657850" y="2749550"/>
          <p14:tracePt t="13752" x="5670550" y="2768600"/>
          <p14:tracePt t="13770" x="5708650" y="2794000"/>
          <p14:tracePt t="13784" x="5715000" y="2813050"/>
          <p14:tracePt t="13797" x="5759450" y="2844800"/>
          <p14:tracePt t="13819" x="5803900" y="2901950"/>
          <p14:tracePt t="13833" x="5816600" y="2940050"/>
          <p14:tracePt t="13853" x="5867400" y="3003550"/>
          <p14:tracePt t="13867" x="5911850" y="3079750"/>
          <p14:tracePt t="13881" x="5943600" y="3117850"/>
          <p14:tracePt t="13903" x="5994400" y="3162300"/>
          <p14:tracePt t="13916" x="6051550" y="3206750"/>
          <p14:tracePt t="13936" x="6115050" y="3289300"/>
          <p14:tracePt t="13951" x="6140450" y="3321050"/>
          <p14:tracePt t="13964" x="6197600" y="3371850"/>
          <p14:tracePt t="13985" x="6235700" y="3422650"/>
          <p14:tracePt t="13999" x="6235700" y="3435350"/>
          <p14:tracePt t="14020" x="6235700" y="3448050"/>
          <p14:tracePt t="14042" x="6235700" y="3454400"/>
          <p14:tracePt t="14081" x="6248400" y="3454400"/>
          <p14:tracePt t="14096" x="6267450" y="3448050"/>
          <p14:tracePt t="14102" x="6305550" y="3409950"/>
          <p14:tracePt t="14112" x="6337300" y="3371850"/>
          <p14:tracePt t="14120" x="6362700" y="3340100"/>
          <p14:tracePt t="14131" x="6369050" y="3327400"/>
          <p14:tracePt t="14152" x="6432550" y="3257550"/>
          <p14:tracePt t="14166" x="6457950" y="3219450"/>
          <p14:tracePt t="14187" x="6553200" y="3098800"/>
          <p14:tracePt t="14201" x="6591300" y="3073400"/>
          <p14:tracePt t="14259" x="6604000" y="3067050"/>
          <p14:tracePt t="14283" x="6642100" y="3041650"/>
          <p14:tracePt t="14291" x="6648450" y="3028950"/>
          <p14:tracePt t="14306" x="6648450" y="3022600"/>
          <p14:tracePt t="14312" x="6654800" y="3022600"/>
          <p14:tracePt t="14319" x="6661150" y="3022600"/>
          <p14:tracePt t="14355" x="6667500" y="3022600"/>
          <p14:tracePt t="14362" x="6673850" y="3022600"/>
          <p14:tracePt t="14379" x="6680200" y="3009900"/>
          <p14:tracePt t="14388" x="6686550" y="3009900"/>
          <p14:tracePt t="14434" x="6686550" y="3016250"/>
          <p14:tracePt t="14440" x="6686550" y="3028950"/>
          <p14:tracePt t="14448" x="6680200" y="3035300"/>
          <p14:tracePt t="14456" x="6680200" y="3048000"/>
          <p14:tracePt t="14471" x="6667500" y="3054350"/>
          <p14:tracePt t="14485" x="6654800" y="3073400"/>
          <p14:tracePt t="14499" x="6629400" y="3092450"/>
          <p14:tracePt t="14520" x="6616700" y="3105150"/>
          <p14:tracePt t="14534" x="6584950" y="3117850"/>
          <p14:tracePt t="14554" x="6546850" y="3136900"/>
          <p14:tracePt t="14568" x="6521450" y="3136900"/>
          <p14:tracePt t="14582" x="6489700" y="3143250"/>
          <p14:tracePt t="14603" x="6419850" y="3162300"/>
          <p14:tracePt t="14617" x="6400800" y="3162300"/>
          <p14:tracePt t="14638" x="6324600" y="3155950"/>
          <p14:tracePt t="14652" x="6292850" y="3136900"/>
          <p14:tracePt t="14665" x="6261100" y="3111500"/>
          <p14:tracePt t="14687" x="6223000" y="3092450"/>
          <p14:tracePt t="14701" x="6165850" y="3041650"/>
          <p14:tracePt t="14721" x="6121400" y="3016250"/>
          <p14:tracePt t="14735" x="6026150" y="2990850"/>
          <p14:tracePt t="14749" x="5899150" y="2959100"/>
          <p14:tracePt t="14770" x="5746750" y="2914650"/>
          <p14:tracePt t="14784" x="5676900" y="2889250"/>
          <p14:tracePt t="14805" x="5638800" y="2857500"/>
          <p14:tracePt t="14819" x="5638800" y="2825750"/>
          <p14:tracePt t="14833" x="5575300" y="2774950"/>
          <p14:tracePt t="14854" x="5511800" y="2730500"/>
          <p14:tracePt t="14867" x="5492750" y="2705100"/>
          <p14:tracePt t="14888" x="5492750" y="2647950"/>
          <p14:tracePt t="14902" x="5505450" y="2609850"/>
          <p14:tracePt t="14916" x="5518150" y="2540000"/>
          <p14:tracePt t="14937" x="5518150" y="2520950"/>
          <p14:tracePt t="14951" x="5518150" y="2501900"/>
          <p14:tracePt t="14986" x="5524500" y="2501900"/>
          <p14:tracePt t="15003" x="5530850" y="2501900"/>
          <p14:tracePt t="15008" x="5556250" y="2540000"/>
          <p14:tracePt t="15020" x="5568950" y="2559050"/>
          <p14:tracePt t="15034" x="5594350" y="2584450"/>
          <p14:tracePt t="15054" x="5689600" y="2686050"/>
          <p14:tracePt t="15069" x="5772150" y="2749550"/>
          <p14:tracePt t="15083" x="5892800" y="2819400"/>
          <p14:tracePt t="15103" x="6032500" y="2882900"/>
          <p14:tracePt t="15117" x="6172200" y="2927350"/>
          <p14:tracePt t="15138" x="6388100" y="2984500"/>
          <p14:tracePt t="15152" x="6445250" y="2997200"/>
          <p14:tracePt t="15166" x="6565900" y="3003550"/>
          <p14:tracePt t="15187" x="6711950" y="3003550"/>
          <p14:tracePt t="15200" x="6775450" y="3003550"/>
          <p14:tracePt t="15221" x="6781800" y="3003550"/>
          <p14:tracePt t="15275" x="6781800" y="2990850"/>
          <p14:tracePt t="15291" x="6775450" y="2978150"/>
          <p14:tracePt t="15298" x="6762750" y="2965450"/>
          <p14:tracePt t="15305" x="6750050" y="2952750"/>
          <p14:tracePt t="15312" x="6731000" y="2946400"/>
          <p14:tracePt t="15320" x="6711950" y="2933700"/>
          <p14:tracePt t="15332" x="6686550" y="2921000"/>
          <p14:tracePt t="15353" x="6610350" y="2901950"/>
          <p14:tracePt t="15367" x="6591300" y="2901950"/>
          <p14:tracePt t="15388" x="6521450" y="2901950"/>
          <p14:tracePt t="15402" x="6464300" y="2889250"/>
          <p14:tracePt t="15423" x="6369050" y="2857500"/>
          <p14:tracePt t="15437" x="6248400" y="2825750"/>
          <p14:tracePt t="15451" x="6121400" y="2794000"/>
          <p14:tracePt t="15471" x="6026150" y="2762250"/>
          <p14:tracePt t="15485" x="5962650" y="2743200"/>
          <p14:tracePt t="15499" x="5905500" y="2724150"/>
          <p14:tracePt t="15520" x="5848350" y="2679700"/>
          <p14:tracePt t="15534" x="5816600" y="2667000"/>
          <p14:tracePt t="15555" x="5746750" y="2616200"/>
          <p14:tracePt t="15568" x="5676900" y="2584450"/>
          <p14:tracePt t="15589" x="5626100" y="2540000"/>
          <p14:tracePt t="15603" x="5613400" y="2533650"/>
          <p14:tracePt t="15617" x="5607050" y="2514600"/>
          <p14:tracePt t="15638" x="5607050" y="2508250"/>
          <p14:tracePt t="15652" x="5594350" y="2489200"/>
          <p14:tracePt t="15723" x="5600700" y="2489200"/>
          <p14:tracePt t="15730" x="5600700" y="2501900"/>
          <p14:tracePt t="15736" x="5619750" y="2508250"/>
          <p14:tracePt t="15746" x="5632450" y="2520950"/>
          <p14:tracePt t="15756" x="5638800" y="2527300"/>
          <p14:tracePt t="15770" x="5657850" y="2552700"/>
          <p14:tracePt t="15784" x="5670550" y="2565400"/>
          <p14:tracePt t="15804" x="5734050" y="2628900"/>
          <p14:tracePt t="15818" x="5778500" y="2667000"/>
          <p14:tracePt t="15840" x="5835650" y="2724150"/>
          <p14:tracePt t="15853" x="5867400" y="2749550"/>
          <p14:tracePt t="15867" x="5905500" y="2781300"/>
          <p14:tracePt t="15888" x="5943600" y="2832100"/>
          <p14:tracePt t="15902" x="5988050" y="2863850"/>
          <p14:tracePt t="15923" x="6051550" y="2921000"/>
          <p14:tracePt t="15937" x="6070600" y="2940050"/>
          <p14:tracePt t="15950" x="6076950" y="2940050"/>
          <p14:tracePt t="16187" x="6076950" y="2952750"/>
          <p14:tracePt t="16202" x="6108700" y="2971800"/>
          <p14:tracePt t="16210" x="6127750" y="2984500"/>
          <p14:tracePt t="16214" x="6140450" y="2997200"/>
          <p14:tracePt t="16226" x="6172200" y="3016250"/>
          <p14:tracePt t="16235" x="6191250" y="3028950"/>
          <p14:tracePt t="16256" x="6229350" y="3054350"/>
          <p14:tracePt t="16270" x="6261100" y="3073400"/>
          <p14:tracePt t="16283" x="6280150" y="3098800"/>
          <p14:tracePt t="16305" x="6305550" y="3143250"/>
          <p14:tracePt t="16318" x="6318250" y="3155950"/>
          <p14:tracePt t="16339" x="6318250" y="3194050"/>
          <p14:tracePt t="16353" x="6311900" y="3206750"/>
          <p14:tracePt t="16367" x="6267450" y="3238500"/>
          <p14:tracePt t="16388" x="6153150" y="3270250"/>
          <p14:tracePt t="16401" x="6121400" y="3270250"/>
          <p14:tracePt t="16423" x="6051550" y="3270250"/>
          <p14:tracePt t="16437" x="5962650" y="3238500"/>
          <p14:tracePt t="16450" x="5867400" y="3200400"/>
          <p14:tracePt t="16471" x="5835650" y="3149600"/>
          <p14:tracePt t="16485" x="5842000" y="3111500"/>
          <p14:tracePt t="16506" x="5892800" y="3048000"/>
          <p14:tracePt t="16520" x="5911850" y="3041650"/>
          <p14:tracePt t="16534" x="5975350" y="3035300"/>
          <p14:tracePt t="16555" x="6045200" y="3054350"/>
          <p14:tracePt t="16568" x="6070600" y="3086100"/>
          <p14:tracePt t="16589" x="6172200" y="3232150"/>
          <p14:tracePt t="16603" x="6203950" y="3365500"/>
          <p14:tracePt t="16617" x="6210300" y="3460750"/>
          <p14:tracePt t="16638" x="6197600" y="3486150"/>
          <p14:tracePt t="16652" x="6184900" y="3492500"/>
          <p14:tracePt t="16672" x="6134100" y="3448050"/>
          <p14:tracePt t="16686" x="6115050" y="3416300"/>
          <p14:tracePt t="16700" x="6045200" y="3282950"/>
          <p14:tracePt t="16721" x="5981700" y="3067050"/>
          <p14:tracePt t="16735" x="5975350" y="2997200"/>
          <p14:tracePt t="16756" x="5994400" y="2800350"/>
          <p14:tracePt t="16770" x="6045200" y="2679700"/>
          <p14:tracePt t="16784" x="6070600" y="2622550"/>
          <p14:tracePt t="16805" x="6140450" y="2533650"/>
          <p14:tracePt t="16819" x="6203950" y="2514600"/>
          <p14:tracePt t="16839" x="6318250" y="2533650"/>
          <p14:tracePt t="16853" x="6356350" y="2559050"/>
          <p14:tracePt t="16867" x="6413500" y="2635250"/>
          <p14:tracePt t="16888" x="6451600" y="2736850"/>
          <p14:tracePt t="16902" x="6451600" y="2743200"/>
          <p14:tracePt t="16922" x="6400800" y="2762250"/>
          <p14:tracePt t="16937" x="6350000" y="2762250"/>
          <p14:tracePt t="16950" x="6299200" y="2762250"/>
          <p14:tracePt t="16971" x="6102350" y="2749550"/>
          <p14:tracePt t="16985" x="5918200" y="2705100"/>
          <p14:tracePt t="17006" x="5740400" y="2635250"/>
          <p14:tracePt t="17020" x="5715000" y="2609850"/>
          <p14:tracePt t="17041" x="5702300" y="2546350"/>
          <p14:tracePt t="17054" x="5721350" y="2527300"/>
          <p14:tracePt t="17068" x="5753100" y="2527300"/>
          <p14:tracePt t="17089" x="5842000" y="2527300"/>
          <p14:tracePt t="17103" x="5930900" y="2552700"/>
          <p14:tracePt t="17124" x="6045200" y="2609850"/>
          <p14:tracePt t="17138" x="6146800" y="2686050"/>
          <p14:tracePt t="17151" x="6184900" y="2724150"/>
          <p14:tracePt t="17173" x="6229350" y="2813050"/>
          <p14:tracePt t="17186" x="6229350" y="2819400"/>
          <p14:tracePt t="17207" x="6184900" y="2819400"/>
          <p14:tracePt t="17222" x="6134100" y="2819400"/>
          <p14:tracePt t="17235" x="6032500" y="2806700"/>
          <p14:tracePt t="17256" x="5937250" y="2774950"/>
          <p14:tracePt t="17270" x="5918200" y="2774950"/>
          <p14:tracePt t="17290" x="5905500" y="2774950"/>
          <p14:tracePt t="17306" x="5930900" y="2762250"/>
          <p14:tracePt t="17318" x="5962650" y="2762250"/>
          <p14:tracePt t="17339" x="6038850" y="2762250"/>
          <p14:tracePt t="17353" x="6076950" y="2762250"/>
          <p14:tracePt t="17374" x="6229350" y="2774950"/>
          <p14:tracePt t="17388" x="6273800" y="2806700"/>
          <p14:tracePt t="17402" x="6280150" y="2851150"/>
          <p14:tracePt t="17423" x="6273800" y="2882900"/>
          <p14:tracePt t="17437" x="6267450" y="2895600"/>
          <p14:tracePt t="17457" x="6248400" y="2914650"/>
          <p14:tracePt t="17471" x="6216650" y="2927350"/>
          <p14:tracePt t="17485" x="6191250" y="2940050"/>
          <p14:tracePt t="17506" x="6184900" y="2940050"/>
          <p14:tracePt t="17520" x="6178550" y="2940050"/>
          <p14:tracePt t="17541" x="6159500" y="2940050"/>
          <p14:tracePt t="18232" x="6153150" y="2946400"/>
          <p14:tracePt t="18246" x="6146800" y="2946400"/>
          <p14:tracePt t="18249" x="6146800" y="2959100"/>
          <p14:tracePt t="18256" x="6146800" y="2965450"/>
          <p14:tracePt t="18270" x="6146800" y="2984500"/>
          <p14:tracePt t="18291" x="6146800" y="2997200"/>
          <p14:tracePt t="18305" x="6146800" y="3003550"/>
          <p14:tracePt t="18320" x="6146800" y="3009900"/>
          <p14:tracePt t="18339" x="6146800" y="3016250"/>
          <p14:tracePt t="18353" x="6146800" y="3022600"/>
          <p14:tracePt t="18374" x="6146800" y="3028950"/>
          <p14:tracePt t="18388" x="6146800" y="3035300"/>
          <p14:tracePt t="18483" x="6146800" y="3048000"/>
          <p14:tracePt t="18491" x="6146800" y="3054350"/>
          <p14:tracePt t="18506" x="6146800" y="3060700"/>
          <p14:tracePt t="21669" x="6134100" y="2997200"/>
          <p14:tracePt t="21683" x="6007100" y="2959100"/>
          <p14:tracePt t="21688" x="5886450" y="2933700"/>
          <p14:tracePt t="21694" x="5797550" y="2927350"/>
          <p14:tracePt t="21707" x="5607050" y="2921000"/>
          <p14:tracePt t="21729" x="5359400" y="2921000"/>
          <p14:tracePt t="21742" x="5251450" y="2921000"/>
          <p14:tracePt t="21756" x="5245100" y="2921000"/>
          <p14:tracePt t="21785" x="5257800" y="2914650"/>
          <p14:tracePt t="21791" x="5295900" y="2889250"/>
          <p14:tracePt t="21811" x="5384800" y="2876550"/>
          <p14:tracePt t="21825" x="5543550" y="2832100"/>
          <p14:tracePt t="21839" x="5645150" y="2806700"/>
          <p14:tracePt t="21860" x="5905500" y="2749550"/>
          <p14:tracePt t="21874" x="6000750" y="2736850"/>
          <p14:tracePt t="21908" x="6007100" y="2736850"/>
          <p14:tracePt t="21922" x="6000750" y="2736850"/>
          <p14:tracePt t="21943" x="5924550" y="2768600"/>
          <p14:tracePt t="21957" x="5816600" y="2800350"/>
          <p14:tracePt t="21978" x="5702300" y="2825750"/>
          <p14:tracePt t="22196" x="5695950" y="2825750"/>
          <p14:tracePt t="22216" x="5689600" y="2832100"/>
          <p14:tracePt t="22232" x="5683250" y="2832100"/>
          <p14:tracePt t="22247" x="5651500" y="2863850"/>
          <p14:tracePt t="22257" x="5626100" y="2901950"/>
          <p14:tracePt t="22264" x="5568950" y="2959100"/>
          <p14:tracePt t="22270" x="5511800" y="3016250"/>
          <p14:tracePt t="22290" x="5429250" y="3105150"/>
          <p14:tracePt t="22311" x="5334000" y="3181350"/>
          <p14:tracePt t="22325" x="5219700" y="3263900"/>
          <p14:tracePt t="22339" x="4959350" y="3371850"/>
          <p14:tracePt t="22360" x="4857750" y="3403600"/>
          <p14:tracePt t="22374" x="4635500" y="3460750"/>
          <p14:tracePt t="22395" x="4108450" y="3575050"/>
          <p14:tracePt t="22409" x="3714750" y="3670300"/>
          <p14:tracePt t="22422" x="3549650" y="3708400"/>
          <p14:tracePt t="22444" x="3263900" y="3822700"/>
          <p14:tracePt t="22457" x="3244850" y="3848100"/>
          <p14:tracePt t="22478" x="3295650" y="3886200"/>
          <p14:tracePt t="22492" x="3327400" y="3917950"/>
          <p14:tracePt t="22513" x="3340100" y="3924300"/>
          <p14:tracePt t="22618" x="3314700" y="3924300"/>
          <p14:tracePt t="22624" x="3270250" y="3930650"/>
          <p14:tracePt t="22640" x="3219450" y="3937000"/>
          <p14:tracePt t="22650" x="3143250" y="3949700"/>
          <p14:tracePt t="22658" x="3048000" y="3968750"/>
          <p14:tracePt t="22679" x="2679700" y="4000500"/>
          <p14:tracePt t="22693" x="2520950" y="4006850"/>
          <p14:tracePt t="22707" x="2171700" y="4006850"/>
          <p14:tracePt t="22728" x="1651000" y="4006850"/>
          <p14:tracePt t="22742" x="1530350" y="4006850"/>
          <p14:tracePt t="22763" x="1346200" y="3994150"/>
          <p14:tracePt t="22777" x="1263650" y="3975100"/>
          <p14:tracePt t="22790" x="1225550" y="3956050"/>
          <p14:tracePt t="22811" x="1104900" y="3886200"/>
          <p14:tracePt t="22825" x="1016000" y="3822700"/>
          <p14:tracePt t="22846" x="939800" y="3727450"/>
          <p14:tracePt t="22860" x="908050" y="3695700"/>
          <p14:tracePt t="22874" x="819150" y="3625850"/>
          <p14:tracePt t="22895" x="647700" y="3530600"/>
          <p14:tracePt t="22909" x="577850" y="3492500"/>
          <p14:tracePt t="22930" x="336550" y="3422650"/>
          <p14:tracePt t="22944" x="165100" y="3378200"/>
          <p14:tracePt t="22957" x="88900" y="3359150"/>
          <p14:tracePt t="23520" x="12700" y="3276600"/>
          <p14:tracePt t="23531" x="25400" y="3282950"/>
          <p14:tracePt t="23536" x="38100" y="3282950"/>
          <p14:tracePt t="23542" x="57150" y="3289300"/>
          <p14:tracePt t="23561" x="107950" y="3308350"/>
          <p14:tracePt t="23575" x="127000" y="3308350"/>
          <p14:tracePt t="23596" x="228600" y="3321050"/>
          <p14:tracePt t="23610" x="298450" y="3321050"/>
          <p14:tracePt t="23624" x="323850" y="3321050"/>
          <p14:tracePt t="23645" x="368300" y="3314700"/>
          <p14:tracePt t="23658" x="400050" y="3308350"/>
          <p14:tracePt t="23680" x="431800" y="3282950"/>
          <p14:tracePt t="23693" x="463550" y="3257550"/>
          <p14:tracePt t="23707" x="508000" y="3225800"/>
          <p14:tracePt t="23728" x="501650" y="3143250"/>
          <p14:tracePt t="23742" x="501650" y="3105150"/>
          <p14:tracePt t="23763" x="501650" y="3035300"/>
          <p14:tracePt t="23777" x="488950" y="3003550"/>
          <p14:tracePt t="23797" x="482600" y="2978150"/>
          <p14:tracePt t="23811" x="438150" y="2940050"/>
          <p14:tracePt t="23825" x="412750" y="2927350"/>
          <p14:tracePt t="23846" x="323850" y="2908300"/>
          <p14:tracePt t="23860" x="234950" y="2908300"/>
          <p14:tracePt t="23874" x="133350" y="2914650"/>
          <p14:tracePt t="23895" x="19050" y="2959100"/>
          <p14:tracePt t="23950" x="12700" y="3213100"/>
          <p14:tracePt t="23961" x="44450" y="3238500"/>
          <p14:tracePt t="23968" x="88900" y="3263900"/>
          <p14:tracePt t="23978" x="146050" y="3282950"/>
          <p14:tracePt t="23992" x="266700" y="3295650"/>
          <p14:tracePt t="24013" x="361950" y="3295650"/>
          <p14:tracePt t="24027" x="419100" y="3295650"/>
          <p14:tracePt t="24047" x="457200" y="3276600"/>
          <p14:tracePt t="24061" x="469900" y="3238500"/>
          <p14:tracePt t="24075" x="444500" y="3194050"/>
          <p14:tracePt t="24096" x="374650" y="3143250"/>
          <p14:tracePt t="24110" x="349250" y="3136900"/>
          <p14:tracePt t="24131" x="254000" y="3117850"/>
          <p14:tracePt t="24145" x="184150" y="3117850"/>
          <p14:tracePt t="24158" x="171450" y="3124200"/>
          <p14:tracePt t="24180" x="171450" y="3155950"/>
          <p14:tracePt t="24193" x="203200" y="3194050"/>
          <p14:tracePt t="24214" x="266700" y="3257550"/>
          <p14:tracePt t="24228" x="279400" y="3270250"/>
          <p14:tracePt t="24242" x="298450" y="3282950"/>
          <p14:tracePt t="24263" x="317500" y="3282950"/>
          <p14:tracePt t="24276" x="323850" y="3282950"/>
          <p14:tracePt t="24297" x="330200" y="3276600"/>
          <p14:tracePt t="24311" x="330200" y="3263900"/>
          <p14:tracePt t="24325" x="323850" y="3251200"/>
          <p14:tracePt t="24346" x="285750" y="3219450"/>
          <p14:tracePt t="24360" x="254000" y="3213100"/>
          <p14:tracePt t="24381" x="247650" y="3213100"/>
          <p14:tracePt t="24395" x="241300" y="3213100"/>
          <p14:tracePt t="24497" x="234950" y="3213100"/>
          <p14:tracePt t="24512" x="254000" y="3238500"/>
          <p14:tracePt t="24520" x="260350" y="3244850"/>
          <p14:tracePt t="25917" x="266700" y="3244850"/>
          <p14:tracePt t="26166" x="285750" y="3244850"/>
          <p14:tracePt t="26178" x="298450" y="3244850"/>
          <p14:tracePt t="26188" x="317500" y="3244850"/>
          <p14:tracePt t="26194" x="336550" y="3244850"/>
          <p14:tracePt t="26202" x="355600" y="3244850"/>
          <p14:tracePt t="26214" x="374650" y="3244850"/>
          <p14:tracePt t="26228" x="387350" y="3244850"/>
          <p14:tracePt t="26250" x="431800" y="3238500"/>
          <p14:tracePt t="26263" x="457200" y="3225800"/>
          <p14:tracePt t="26277" x="476250" y="3219450"/>
          <p14:tracePt t="26297" x="558800" y="3194050"/>
          <p14:tracePt t="26311" x="628650" y="3181350"/>
          <p14:tracePt t="26332" x="768350" y="3149600"/>
          <p14:tracePt t="26346" x="806450" y="3143250"/>
          <p14:tracePt t="26360" x="876300" y="3124200"/>
          <p14:tracePt t="26381" x="933450" y="3105150"/>
          <p14:tracePt t="26395" x="996950" y="3092450"/>
          <p14:tracePt t="26416" x="1054100" y="3073400"/>
          <p14:tracePt t="26429" x="1136650" y="3054350"/>
          <p14:tracePt t="26443" x="1206500" y="3028950"/>
          <p14:tracePt t="26465" x="1327150" y="2997200"/>
          <p14:tracePt t="26478" x="1377950" y="2990850"/>
          <p14:tracePt t="26499" x="1428750" y="2971800"/>
          <p14:tracePt t="26513" x="1454150" y="2965450"/>
          <p14:tracePt t="26526" x="1524000" y="2940050"/>
          <p14:tracePt t="26547" x="1549400" y="2927350"/>
          <p14:tracePt t="26561" x="1574800" y="2914650"/>
          <p14:tracePt t="26583" x="1619250" y="2889250"/>
          <p14:tracePt t="26596" x="1651000" y="2876550"/>
          <p14:tracePt t="26610" x="1682750" y="2851150"/>
          <p14:tracePt t="26631" x="1708150" y="2838450"/>
          <p14:tracePt t="26645" x="1733550" y="2825750"/>
          <p14:tracePt t="26666" x="1784350" y="2794000"/>
          <p14:tracePt t="26679" x="1790700" y="2781300"/>
          <p14:tracePt t="26700" x="1835150" y="2749550"/>
          <p14:tracePt t="26714" x="1841500" y="2743200"/>
          <p14:tracePt t="26738" x="1854200" y="2743200"/>
          <p14:tracePt t="26749" x="1854200" y="2736850"/>
          <p14:tracePt t="26763" x="1860550" y="2736850"/>
          <p14:tracePt t="26777" x="1866900" y="2736850"/>
          <p14:tracePt t="26801" x="1879600" y="2736850"/>
          <p14:tracePt t="26814" x="1892300" y="2736850"/>
          <p14:tracePt t="26832" x="1930400" y="2736850"/>
          <p14:tracePt t="26846" x="1943100" y="2736850"/>
          <p14:tracePt t="26867" x="2000250" y="2730500"/>
          <p14:tracePt t="26882" x="2051050" y="2717800"/>
          <p14:tracePt t="26895" x="2063750" y="2705100"/>
          <p14:tracePt t="26917" x="2114550" y="2705100"/>
          <p14:tracePt t="26929" x="2171700" y="2667000"/>
          <p14:tracePt t="26950" x="2216150" y="2667000"/>
          <p14:tracePt t="26964" x="2273300" y="2667000"/>
          <p14:tracePt t="26978" x="2317750" y="2667000"/>
          <p14:tracePt t="26999" x="2343150" y="2667000"/>
          <p14:tracePt t="27013" x="2374900" y="2667000"/>
          <p14:tracePt t="27033" x="2413000" y="2647950"/>
          <p14:tracePt t="27047" x="2438400" y="2647950"/>
          <p14:tracePt t="27061" x="2489200" y="2647950"/>
          <p14:tracePt t="27082" x="2571750" y="2628900"/>
          <p14:tracePt t="27096" x="2597150" y="2616200"/>
          <p14:tracePt t="27117" x="2622550" y="2609850"/>
          <p14:tracePt t="27131" x="2635250" y="2609850"/>
          <p14:tracePt t="27144" x="2673350" y="2609850"/>
          <p14:tracePt t="27166" x="2724150" y="2609850"/>
          <p14:tracePt t="27180" x="2787650" y="2609850"/>
          <p14:tracePt t="27200" x="2857500" y="2603500"/>
          <p14:tracePt t="27214" x="2870200" y="2603500"/>
          <p14:tracePt t="27228" x="2882900" y="2597150"/>
          <p14:tracePt t="27249" x="2914650" y="2597150"/>
          <p14:tracePt t="27263" x="2940050" y="2597150"/>
          <p14:tracePt t="27283" x="2978150" y="2584450"/>
          <p14:tracePt t="27312" x="2984500" y="2584450"/>
          <p14:tracePt t="27481" x="2971800" y="2584450"/>
          <p14:tracePt t="27498" x="2952750" y="2590800"/>
          <p14:tracePt t="27505" x="2933700" y="2597150"/>
          <p14:tracePt t="27510" x="2921000" y="2597150"/>
          <p14:tracePt t="27520" x="2908300" y="2609850"/>
          <p14:tracePt t="27533" x="2901950" y="2609850"/>
          <p14:tracePt t="27547" x="2882900" y="2609850"/>
          <p14:tracePt t="27561" x="2857500" y="2609850"/>
          <p14:tracePt t="27582" x="2825750" y="2609850"/>
          <p14:tracePt t="27596" x="2813050" y="2609850"/>
          <p14:tracePt t="27617" x="2768600" y="2609850"/>
          <p14:tracePt t="27630" x="2724150" y="2609850"/>
          <p14:tracePt t="27645" x="2698750" y="2609850"/>
          <p14:tracePt t="27665" x="2660650" y="2609850"/>
          <p14:tracePt t="27679" x="2616200" y="2622550"/>
          <p14:tracePt t="27700" x="2590800" y="2628900"/>
          <p14:tracePt t="27714" x="2559050" y="2635250"/>
          <p14:tracePt t="27728" x="2514600" y="2641600"/>
          <p14:tracePt t="27749" x="2482850" y="2654300"/>
          <p14:tracePt t="27768" x="2476500" y="2654300"/>
          <p14:tracePt t="27785" x="2470150" y="2654300"/>
          <p14:tracePt t="27798" x="2463800" y="2660650"/>
          <p14:tracePt t="27811" x="2457450" y="2660650"/>
          <p14:tracePt t="27865" x="2457450" y="2667000"/>
          <p14:tracePt t="27883" x="2457450" y="2673350"/>
          <p14:tracePt t="27888" x="2457450" y="2679700"/>
          <p14:tracePt t="27895" x="2463800" y="2679700"/>
          <p14:tracePt t="27904" x="2470150" y="2686050"/>
          <p14:tracePt t="27918" x="2476500" y="2692400"/>
          <p14:tracePt t="27929" x="2482850" y="2692400"/>
          <p14:tracePt t="27950" x="2495550" y="2705100"/>
          <p14:tracePt t="27964" x="2508250" y="2711450"/>
          <p14:tracePt t="27978" x="2520950" y="2724150"/>
          <p14:tracePt t="28009" x="2520950" y="2736850"/>
          <p14:tracePt t="28014" x="2514600" y="2749550"/>
          <p14:tracePt t="28033" x="2489200" y="2762250"/>
          <p14:tracePt t="28047" x="2470150" y="2768600"/>
          <p14:tracePt t="28061" x="2419350" y="2781300"/>
          <p14:tracePt t="28082" x="2324100" y="2794000"/>
          <p14:tracePt t="28096" x="2279650" y="2813050"/>
          <p14:tracePt t="28117" x="2273300" y="2813050"/>
          <p14:tracePt t="28144" x="2273300" y="2819400"/>
          <p14:tracePt t="28152" x="2279650" y="2819400"/>
          <p14:tracePt t="28170" x="2286000" y="2819400"/>
          <p14:tracePt t="28179" x="2305050" y="2825750"/>
          <p14:tracePt t="28200" x="2343150" y="2838450"/>
          <p14:tracePt t="28214" x="2362200" y="2844800"/>
          <p14:tracePt t="28235" x="2444750" y="2863850"/>
          <p14:tracePt t="28249" x="2476500" y="2876550"/>
          <p14:tracePt t="28263" x="2533650" y="2889250"/>
          <p14:tracePt t="28284" x="2540000" y="2889250"/>
          <p14:tracePt t="28297" x="2540000" y="2895600"/>
          <p14:tracePt t="28370" x="2527300" y="2895600"/>
          <p14:tracePt t="28374" x="2520950" y="2895600"/>
          <p14:tracePt t="28385" x="2501900" y="2895600"/>
          <p14:tracePt t="28392" x="2482850" y="2895600"/>
          <p14:tracePt t="28398" x="2470150" y="2895600"/>
          <p14:tracePt t="28416" x="2463800" y="2895600"/>
          <p14:tracePt t="28487" x="2463800" y="2901950"/>
          <p14:tracePt t="28511" x="2476500" y="2908300"/>
          <p14:tracePt t="28513" x="2489200" y="2914650"/>
          <p14:tracePt t="28526" x="2508250" y="2921000"/>
          <p14:tracePt t="28537" x="2520950" y="2921000"/>
          <p14:tracePt t="28547" x="2552700" y="2927350"/>
          <p14:tracePt t="28568" x="2590800" y="2940050"/>
          <p14:tracePt t="28582" x="2597150" y="2940050"/>
          <p14:tracePt t="28596" x="2603500" y="2952750"/>
          <p14:tracePt t="28617" x="2641600" y="2984500"/>
          <p14:tracePt t="28631" x="2673350" y="2990850"/>
          <p14:tracePt t="28651" x="2743200" y="3016250"/>
          <p14:tracePt t="28666" x="2781300" y="3022600"/>
          <p14:tracePt t="28679" x="2800350" y="3022600"/>
          <p14:tracePt t="28700" x="2838450" y="3016250"/>
          <p14:tracePt t="28714" x="2851150" y="3009900"/>
          <p14:tracePt t="28735" x="2876550" y="2990850"/>
          <p14:tracePt t="28748" x="2889250" y="2984500"/>
          <p14:tracePt t="28763" x="2933700" y="2965450"/>
          <p14:tracePt t="28783" x="2978150" y="2959100"/>
          <p14:tracePt t="28797" x="2990850" y="2952750"/>
          <p14:tracePt t="28818" x="3016250" y="2952750"/>
          <p14:tracePt t="28832" x="3028950" y="2952750"/>
          <p14:tracePt t="28846" x="3041650" y="2952750"/>
          <p14:tracePt t="28867" x="3086100" y="2952750"/>
          <p14:tracePt t="28881" x="3117850" y="2952750"/>
          <p14:tracePt t="28902" x="3143250" y="2952750"/>
          <p14:tracePt t="28916" x="3155950" y="2952750"/>
          <p14:tracePt t="28929" x="3168650" y="2952750"/>
          <p14:tracePt t="28950" x="3181350" y="2952750"/>
          <p14:tracePt t="29042" x="3168650" y="2959100"/>
          <p14:tracePt t="29056" x="3143250" y="2959100"/>
          <p14:tracePt t="29064" x="3124200" y="2971800"/>
          <p14:tracePt t="29070" x="3092450" y="2978150"/>
          <p14:tracePt t="29082" x="3073400" y="2978150"/>
          <p14:tracePt t="29096" x="3073400" y="2984500"/>
          <p14:tracePt t="29136" x="3098800" y="2984500"/>
          <p14:tracePt t="29142" x="3130550" y="2984500"/>
          <p14:tracePt t="29152" x="3181350" y="2984500"/>
          <p14:tracePt t="29165" x="3244850" y="2984500"/>
          <p14:tracePt t="29179" x="3403600" y="2984500"/>
          <p14:tracePt t="29200" x="3594100" y="2952750"/>
          <p14:tracePt t="29214" x="3657600" y="2940050"/>
          <p14:tracePt t="29234" x="3644900" y="2927350"/>
          <p14:tracePt t="29248" x="3619500" y="2927350"/>
          <p14:tracePt t="29263" x="3568700" y="2927350"/>
          <p14:tracePt t="29283" x="3460750" y="2901950"/>
          <p14:tracePt t="29297" x="3282950" y="2863850"/>
          <p14:tracePt t="29319" x="3060700" y="2800350"/>
          <p14:tracePt t="29332" x="2889250" y="2762250"/>
          <p14:tracePt t="29346" x="2724150" y="2717800"/>
          <p14:tracePt t="29367" x="2571750" y="2660650"/>
          <p14:tracePt t="29381" x="2444750" y="2616200"/>
          <p14:tracePt t="29401" x="2368550" y="2578100"/>
          <p14:tracePt t="29415" x="2362200" y="2578100"/>
          <p14:tracePt t="29429" x="2330450" y="2571750"/>
          <p14:tracePt t="29450" x="2317750" y="2565400"/>
          <p14:tracePt t="29464" x="2305050" y="2565400"/>
          <p14:tracePt t="29485" x="2279650" y="2565400"/>
          <p14:tracePt t="29499" x="2241550" y="2565400"/>
          <p14:tracePt t="29513" x="2190750" y="2565400"/>
          <p14:tracePt t="29534" x="2152650" y="2565400"/>
          <p14:tracePt t="29547" x="2139950" y="2565400"/>
          <p14:tracePt t="29568" x="2133600" y="2565400"/>
          <p14:tracePt t="29641" x="2127250" y="2565400"/>
          <p14:tracePt t="29739" x="2127250" y="2571750"/>
          <p14:tracePt t="29753" x="2127250" y="2584450"/>
          <p14:tracePt t="29760" x="2127250" y="2597150"/>
          <p14:tracePt t="29766" x="2127250" y="2603500"/>
          <p14:tracePt t="29776" x="2127250" y="2609850"/>
          <p14:tracePt t="29790" x="2127250" y="2616200"/>
          <p14:tracePt t="29808" x="2127250" y="2622550"/>
          <p14:tracePt t="29824" x="2127250" y="2628900"/>
          <p14:tracePt t="29838" x="2133600" y="2635250"/>
          <p14:tracePt t="29857" x="2146300" y="2641600"/>
          <p14:tracePt t="29867" x="2152650" y="2641600"/>
          <p14:tracePt t="29881" x="2165350" y="2641600"/>
          <p14:tracePt t="29902" x="2178050" y="2647950"/>
          <p14:tracePt t="29916" x="2197100" y="2647950"/>
          <p14:tracePt t="29936" x="2209800" y="2647950"/>
          <p14:tracePt t="30018" x="2216150" y="2647950"/>
          <p14:tracePt t="30041" x="2222500" y="2654300"/>
          <p14:tracePt t="30048" x="2228850" y="2654300"/>
          <p14:tracePt t="30055" x="2235200" y="2660650"/>
          <p14:tracePt t="30064" x="2247900" y="2667000"/>
          <p14:tracePt t="30072" x="2254250" y="2667000"/>
          <p14:tracePt t="30082" x="2260600" y="2667000"/>
          <p14:tracePt t="30103" x="2317750" y="2673350"/>
          <p14:tracePt t="30117" x="2336800" y="2686050"/>
          <p14:tracePt t="30131" x="2362200" y="2686050"/>
          <p14:tracePt t="30151" x="2400300" y="2686050"/>
          <p14:tracePt t="30165" x="2400300" y="2698750"/>
          <p14:tracePt t="30186" x="2406650" y="2698750"/>
          <p14:tracePt t="30208" x="2413000" y="2698750"/>
          <p14:tracePt t="30216" x="2419350" y="2698750"/>
          <p14:tracePt t="30240" x="2425700" y="2698750"/>
          <p14:tracePt t="30338" x="2413000" y="2692400"/>
          <p14:tracePt t="30342" x="2387600" y="2692400"/>
          <p14:tracePt t="30352" x="2368550" y="2692400"/>
          <p14:tracePt t="30360" x="2336800" y="2679700"/>
          <p14:tracePt t="30367" x="2324100" y="2673350"/>
          <p14:tracePt t="30380" x="2292350" y="2660650"/>
          <p14:tracePt t="30401" x="2247900" y="2635250"/>
          <p14:tracePt t="30416" x="2222500" y="2603500"/>
          <p14:tracePt t="30436" x="2209800" y="2578100"/>
          <p14:tracePt t="30450" x="2209800" y="2565400"/>
          <p14:tracePt t="30464" x="2209800" y="2552700"/>
          <p14:tracePt t="30485" x="2235200" y="2527300"/>
          <p14:tracePt t="30499" x="2292350" y="2514600"/>
          <p14:tracePt t="30520" x="2362200" y="2495550"/>
          <p14:tracePt t="30533" x="2419350" y="2476500"/>
          <p14:tracePt t="30547" x="2451100" y="2476500"/>
          <p14:tracePt t="30568" x="2476500" y="2476500"/>
          <p14:tracePt t="30582" x="2489200" y="2476500"/>
          <p14:tracePt t="30603" x="2508250" y="2476500"/>
          <p14:tracePt t="30617" x="2520950" y="2476500"/>
          <p14:tracePt t="30631" x="2540000" y="2476500"/>
          <p14:tracePt t="30651" x="2565400" y="2482850"/>
          <p14:tracePt t="30665" x="2590800" y="2482850"/>
          <p14:tracePt t="30686" x="2609850" y="2482850"/>
          <p14:tracePt t="30700" x="2641600" y="2482850"/>
          <p14:tracePt t="30714" x="2660650" y="2482850"/>
          <p14:tracePt t="30735" x="2692400" y="2482850"/>
          <p14:tracePt t="30749" x="2724150" y="2482850"/>
          <p14:tracePt t="30770" x="2768600" y="2470150"/>
          <p14:tracePt t="30783" x="2768600" y="2463800"/>
          <p14:tracePt t="30797" x="2774950" y="2457450"/>
          <p14:tracePt t="30818" x="2787650" y="2438400"/>
          <p14:tracePt t="30832" x="2787650" y="2432050"/>
          <p14:tracePt t="30854" x="2787650" y="2419350"/>
          <p14:tracePt t="30867" x="2800350" y="2406650"/>
          <p14:tracePt t="30881" x="2800350" y="2387600"/>
          <p14:tracePt t="30902" x="2794000" y="2362200"/>
          <p14:tracePt t="30915" x="2768600" y="2343150"/>
          <p14:tracePt t="30936" x="2711450" y="2324100"/>
          <p14:tracePt t="30950" x="2692400" y="2324100"/>
          <p14:tracePt t="30971" x="2520950" y="2324100"/>
          <p14:tracePt t="30985" x="2381250" y="2324100"/>
          <p14:tracePt t="30999" x="2317750" y="2324100"/>
          <p14:tracePt t="31020" x="2197100" y="2343150"/>
          <p14:tracePt t="31033" x="2139950" y="2362200"/>
          <p14:tracePt t="31054" x="2101850" y="2387600"/>
          <p14:tracePt t="31068" x="2089150" y="2419350"/>
          <p14:tracePt t="31082" x="2089150" y="2451100"/>
          <p14:tracePt t="31103" x="2089150" y="2495550"/>
          <p14:tracePt t="31117" x="2114550" y="2540000"/>
          <p14:tracePt t="31137" x="2184400" y="2590800"/>
          <p14:tracePt t="31151" x="2235200" y="2597150"/>
          <p14:tracePt t="31165" x="2362200" y="2597150"/>
          <p14:tracePt t="31186" x="2559050" y="2584450"/>
          <p14:tracePt t="31200" x="2679700" y="2552700"/>
          <p14:tracePt t="31221" x="2794000" y="2514600"/>
          <p14:tracePt t="31235" x="2882900" y="2457450"/>
          <p14:tracePt t="31249" x="2908300" y="2413000"/>
          <p14:tracePt t="31270" x="2863850" y="2387600"/>
          <p14:tracePt t="31283" x="2806700" y="2374900"/>
          <p14:tracePt t="31304" x="2647950" y="2355850"/>
          <p14:tracePt t="31318" x="2597150" y="2355850"/>
          <p14:tracePt t="31332" x="2508250" y="2355850"/>
          <p14:tracePt t="31353" x="2482850" y="2374900"/>
          <p14:tracePt t="31366" x="2482850" y="2381250"/>
          <p14:tracePt t="31387" x="2482850" y="2406650"/>
          <p14:tracePt t="31402" x="2495550" y="2419350"/>
          <p14:tracePt t="31415" x="2508250" y="2438400"/>
          <p14:tracePt t="31436" x="2552700" y="2457450"/>
          <p14:tracePt t="31450" x="2584450" y="2463800"/>
          <p14:tracePt t="31471" x="2635250" y="2476500"/>
          <p14:tracePt t="31485" x="2647950" y="2482850"/>
          <p14:tracePt t="31498" x="2660650" y="2482850"/>
          <p14:tracePt t="31519" x="2660650" y="2489200"/>
          <p14:tracePt t="31577" x="2654300" y="2495550"/>
          <p14:tracePt t="31584" x="2622550" y="2501900"/>
          <p14:tracePt t="31590" x="2590800" y="2508250"/>
          <p14:tracePt t="31603" x="2571750" y="2508250"/>
          <p14:tracePt t="31617" x="2508250" y="2520950"/>
          <p14:tracePt t="31638" x="2400300" y="2533650"/>
          <p14:tracePt t="31651" x="2292350" y="2546350"/>
          <p14:tracePt t="31665" x="2222500" y="2559050"/>
          <p14:tracePt t="31686" x="2178050" y="2571750"/>
          <p14:tracePt t="31700" x="2171700" y="2571750"/>
          <p14:tracePt t="31721" x="2101850" y="2590800"/>
          <p14:tracePt t="31735" x="2076450" y="2603500"/>
          <p14:tracePt t="31749" x="2063750" y="2609850"/>
          <p14:tracePt t="31770" x="2000250" y="2641600"/>
          <p14:tracePt t="31783" x="1968500" y="2647950"/>
          <p14:tracePt t="31805" x="1924050" y="2660650"/>
          <p14:tracePt t="31818" x="1892300" y="2667000"/>
          <p14:tracePt t="31832" x="1873250" y="2667000"/>
          <p14:tracePt t="31853" x="1828800" y="2667000"/>
          <p14:tracePt t="31867" x="1790700" y="2667000"/>
          <p14:tracePt t="31888" x="1746250" y="2667000"/>
          <p14:tracePt t="31901" x="1727200" y="2673350"/>
          <p14:tracePt t="31916" x="1714500" y="2679700"/>
          <p14:tracePt t="31936" x="1644650" y="2679700"/>
          <p14:tracePt t="31950" x="1581150" y="2686050"/>
          <p14:tracePt t="31971" x="1530350" y="2686050"/>
          <p14:tracePt t="31985" x="1460500" y="2692400"/>
          <p14:tracePt t="31999" x="1390650" y="2692400"/>
          <p14:tracePt t="32020" x="1352550" y="2692400"/>
          <p14:tracePt t="32033" x="1320800" y="2698750"/>
          <p14:tracePt t="32054" x="1295400" y="2705100"/>
          <p14:tracePt t="32068" x="1263650" y="2705100"/>
          <p14:tracePt t="32176" x="1263650" y="2711450"/>
          <p14:tracePt t="32178" x="1289050" y="2730500"/>
          <p14:tracePt t="32186" x="1301750" y="2730500"/>
          <p14:tracePt t="32193" x="1314450" y="2730500"/>
          <p14:tracePt t="32200" x="1352550" y="2736850"/>
          <p14:tracePt t="32221" x="1435100" y="2736850"/>
          <p14:tracePt t="32235" x="1492250" y="2736850"/>
          <p14:tracePt t="32249" x="1543050" y="2736850"/>
          <p14:tracePt t="32269" x="1606550" y="2724150"/>
          <p14:tracePt t="32283" x="1651000" y="2711450"/>
          <p14:tracePt t="32304" x="1733550" y="2673350"/>
          <p14:tracePt t="32318" x="1752600" y="2667000"/>
          <p14:tracePt t="32339" x="1778000" y="2622550"/>
          <p14:tracePt t="32353" x="1778000" y="2603500"/>
          <p14:tracePt t="32367" x="1778000" y="2590800"/>
          <p14:tracePt t="32389" x="1739900" y="2565400"/>
          <p14:tracePt t="32402" x="1701800" y="2552700"/>
          <p14:tracePt t="32416" x="1670050" y="2552700"/>
          <p14:tracePt t="32436" x="1574800" y="2552700"/>
          <p14:tracePt t="32450" x="1479550" y="2559050"/>
          <p14:tracePt t="32471" x="1416050" y="2578100"/>
          <p14:tracePt t="32485" x="1403350" y="2584450"/>
          <p14:tracePt t="32498" x="1403350" y="2597150"/>
          <p14:tracePt t="32519" x="1409700" y="2628900"/>
          <p14:tracePt t="32533" x="1422400" y="2654300"/>
          <p14:tracePt t="32554" x="1492250" y="2705100"/>
          <p14:tracePt t="32568" x="1524000" y="2717800"/>
          <p14:tracePt t="32589" x="1581150" y="2717800"/>
          <p14:tracePt t="32603" x="1644650" y="2717800"/>
          <p14:tracePt t="32617" x="1720850" y="2711450"/>
          <p14:tracePt t="32637" x="1765300" y="2692400"/>
          <p14:tracePt t="32651" x="1771650" y="2692400"/>
          <p14:tracePt t="32672" x="1771650" y="2667000"/>
          <p14:tracePt t="32686" x="1733550" y="2641600"/>
          <p14:tracePt t="32700" x="1708150" y="2622550"/>
          <p14:tracePt t="32721" x="1631950" y="2622550"/>
          <p14:tracePt t="32735" x="1555750" y="2622550"/>
          <p14:tracePt t="32756" x="1485900" y="2622550"/>
          <p14:tracePt t="32769" x="1428750" y="2628900"/>
          <p14:tracePt t="32783" x="1422400" y="2641600"/>
          <p14:tracePt t="32805" x="1422400" y="2654300"/>
          <p14:tracePt t="32818" x="1428750" y="2673350"/>
          <p14:tracePt t="32839" x="1466850" y="2698750"/>
          <p14:tracePt t="32853" x="1517650" y="2711450"/>
          <p14:tracePt t="32867" x="1555750" y="2717800"/>
          <p14:tracePt t="32887" x="1600200" y="2724150"/>
          <p14:tracePt t="32902" x="1631950" y="2724150"/>
          <p14:tracePt t="32922" x="1644650" y="2724150"/>
          <p14:tracePt t="32936" x="1657350" y="2724150"/>
          <p14:tracePt t="32950" x="1651000" y="2717800"/>
          <p14:tracePt t="32971" x="1606550" y="2705100"/>
          <p14:tracePt t="32985" x="1562100" y="2692400"/>
          <p14:tracePt t="33006" x="1504950" y="2686050"/>
          <p14:tracePt t="33020" x="1390650" y="2686050"/>
          <p14:tracePt t="33033" x="1377950" y="2686050"/>
          <p14:tracePt t="33054" x="1365250" y="2692400"/>
          <p14:tracePt t="33068" x="1365250" y="2698750"/>
          <p14:tracePt t="33089" x="1384300" y="2711450"/>
          <p14:tracePt t="33103" x="1397000" y="2724150"/>
          <p14:tracePt t="33116" x="1416050" y="2730500"/>
          <p14:tracePt t="33137" x="1466850" y="2749550"/>
          <p14:tracePt t="33151" x="1485900" y="2749550"/>
          <p14:tracePt t="33172" x="1511300" y="2755900"/>
          <p14:tracePt t="33186" x="1530350" y="2755900"/>
          <p14:tracePt t="33200" x="1543050" y="2755900"/>
          <p14:tracePt t="33235" x="1568450" y="2755900"/>
          <p14:tracePt t="33255" x="1593850" y="2755900"/>
          <p14:tracePt t="33419" x="1600200" y="2755900"/>
          <p14:tracePt t="33829" x="1606550" y="2762250"/>
          <p14:tracePt t="34324" x="1631950" y="2768600"/>
          <p14:tracePt t="34332" x="1644650" y="2768600"/>
          <p14:tracePt t="34587" x="1644650" y="2762250"/>
          <p14:tracePt t="34592" x="1651000" y="2762250"/>
          <p14:tracePt t="34609" x="1657350" y="2755900"/>
          <p14:tracePt t="34852" x="1663700" y="2755900"/>
          <p14:tracePt t="34858" x="1670050" y="2755900"/>
          <p14:tracePt t="34874" x="1676400" y="2755900"/>
          <p14:tracePt t="34886" x="1689100" y="2755900"/>
          <p14:tracePt t="34896" x="1701800" y="2755900"/>
          <p14:tracePt t="34910" x="1714500" y="2755900"/>
          <p14:tracePt t="34922" x="1720850" y="2755900"/>
          <p14:tracePt t="34936" x="1746250" y="2755900"/>
          <p14:tracePt t="34957" x="1765300" y="2755900"/>
          <p14:tracePt t="34971" x="1797050" y="2755900"/>
          <p14:tracePt t="34985" x="1828800" y="2749550"/>
          <p14:tracePt t="35005" x="1898650" y="2736850"/>
          <p14:tracePt t="35019" x="1924050" y="2724150"/>
          <p14:tracePt t="35041" x="1981200" y="2711450"/>
          <p14:tracePt t="35055" x="2019300" y="2711450"/>
          <p14:tracePt t="35068" x="2044700" y="2711450"/>
          <p14:tracePt t="35089" x="2101850" y="2711450"/>
          <p14:tracePt t="35103" x="2146300" y="2711450"/>
          <p14:tracePt t="35123" x="2209800" y="2711450"/>
          <p14:tracePt t="35137" x="2254250" y="2711450"/>
          <p14:tracePt t="35151" x="2292350" y="2711450"/>
          <p14:tracePt t="35172" x="2317750" y="2711450"/>
          <p14:tracePt t="35186" x="2336800" y="2711450"/>
          <p14:tracePt t="35207" x="2362200" y="2717800"/>
          <p14:tracePt t="35221" x="2400300" y="2717800"/>
          <p14:tracePt t="35234" x="2432050" y="2717800"/>
          <p14:tracePt t="35256" x="2463800" y="2717800"/>
          <p14:tracePt t="35269" x="2495550" y="2717800"/>
          <p14:tracePt t="35290" x="2520950" y="2717800"/>
          <p14:tracePt t="35304" x="2559050" y="2717800"/>
          <p14:tracePt t="35325" x="2603500" y="2717800"/>
          <p14:tracePt t="35339" x="2647950" y="2705100"/>
          <p14:tracePt t="35353" x="2698750" y="2705100"/>
          <p14:tracePt t="35374" x="2736850" y="2692400"/>
          <p14:tracePt t="35387" x="2794000" y="2673350"/>
          <p14:tracePt t="35408" x="2825750" y="2673350"/>
          <p14:tracePt t="35424" x="2838450" y="2667000"/>
          <p14:tracePt t="35438" x="2844800" y="2667000"/>
          <p14:tracePt t="35505" x="2844800" y="2660650"/>
          <p14:tracePt t="35534" x="2832100" y="2660650"/>
          <p14:tracePt t="35545" x="2819400" y="2654300"/>
          <p14:tracePt t="35552" x="2787650" y="2654300"/>
          <p14:tracePt t="35554" x="2768600" y="2654300"/>
          <p14:tracePt t="35575" x="2730500" y="2654300"/>
          <p14:tracePt t="35589" x="2609850" y="2641600"/>
          <p14:tracePt t="35603" x="2482850" y="2641600"/>
          <p14:tracePt t="35624" x="2393950" y="2641600"/>
          <p14:tracePt t="35637" x="2336800" y="2641600"/>
          <p14:tracePt t="35658" x="2222500" y="2641600"/>
          <p14:tracePt t="35672" x="2139950" y="2641600"/>
          <p14:tracePt t="35686" x="2101850" y="2641600"/>
          <p14:tracePt t="35707" x="1993900" y="2641600"/>
          <p14:tracePt t="35721" x="1924050" y="2641600"/>
          <p14:tracePt t="35741" x="1835150" y="2641600"/>
          <p14:tracePt t="35755" x="1758950" y="2641600"/>
          <p14:tracePt t="35769" x="1689100" y="2641600"/>
          <p14:tracePt t="35790" x="1676400" y="2641600"/>
          <p14:tracePt t="36009" x="1682750" y="2641600"/>
          <p14:tracePt t="36025" x="1695450" y="2641600"/>
          <p14:tracePt t="36032" x="1727200" y="2641600"/>
          <p14:tracePt t="36038" x="1752600" y="2641600"/>
          <p14:tracePt t="36048" x="1771650" y="2641600"/>
          <p14:tracePt t="36056" x="1797050" y="2641600"/>
          <p14:tracePt t="36075" x="1854200" y="2660650"/>
          <p14:tracePt t="36089" x="1898650" y="2660650"/>
          <p14:tracePt t="36103" x="1943100" y="2660650"/>
          <p14:tracePt t="36124" x="2032000" y="2660650"/>
          <p14:tracePt t="36137" x="2139950" y="2660650"/>
          <p14:tracePt t="36159" x="2368550" y="2660650"/>
          <p14:tracePt t="36172" x="2457450" y="2660650"/>
          <p14:tracePt t="36186" x="2641600" y="2660650"/>
          <p14:tracePt t="36207" x="2895600" y="2660650"/>
          <p14:tracePt t="36221" x="2971800" y="2660650"/>
          <p14:tracePt t="36242" x="3206750" y="2660650"/>
          <p14:tracePt t="36256" x="3327400" y="2660650"/>
          <p14:tracePt t="36269" x="3384550" y="2660650"/>
          <p14:tracePt t="36290" x="3530600" y="2660650"/>
          <p14:tracePt t="36304" x="3581400" y="2660650"/>
          <p14:tracePt t="36325" x="3632200" y="2660650"/>
          <p14:tracePt t="36339" x="3657600" y="2660650"/>
          <p14:tracePt t="36353" x="3689350" y="2660650"/>
          <p14:tracePt t="36374" x="3733800" y="2660650"/>
          <p14:tracePt t="36387" x="3778250" y="2660650"/>
          <p14:tracePt t="36408" x="3886200" y="2660650"/>
          <p14:tracePt t="36422" x="3956050" y="2660650"/>
          <p14:tracePt t="36436" x="3981450" y="2660650"/>
          <p14:tracePt t="36457" x="4044950" y="2660650"/>
          <p14:tracePt t="36471" x="4070350" y="2660650"/>
          <p14:tracePt t="36494" x="4076700" y="2660650"/>
          <p14:tracePt t="36537" x="4089400" y="2660650"/>
          <p14:tracePt t="36550" x="4095750" y="2660650"/>
          <p14:tracePt t="36560" x="4108450" y="2654300"/>
          <p14:tracePt t="36566" x="4114800" y="2654300"/>
          <p14:tracePt t="36576" x="4121150" y="2654300"/>
          <p14:tracePt t="36589" x="4127500" y="2647950"/>
          <p14:tracePt t="36804" x="4133850" y="2647950"/>
          <p14:tracePt t="36816" x="4146550" y="2647950"/>
          <p14:tracePt t="36825" x="4152900" y="2647950"/>
          <p14:tracePt t="36832" x="4159250" y="2647950"/>
          <p14:tracePt t="36848" x="4165600" y="2647950"/>
          <p14:tracePt t="37044" x="4171950" y="2641600"/>
          <p14:tracePt t="37057" x="4178300" y="2641600"/>
          <p14:tracePt t="37061" x="4191000" y="2635250"/>
          <p14:tracePt t="37068" x="4222750" y="2628900"/>
          <p14:tracePt t="37078" x="4229100" y="2628900"/>
          <p14:tracePt t="37089" x="4229100" y="2622550"/>
          <p14:tracePt t="37109" x="4235450" y="2622550"/>
          <p14:tracePt t="37177" x="4241800" y="2622550"/>
          <p14:tracePt t="37190" x="4248150" y="2622550"/>
          <p14:tracePt t="37200" x="4254500" y="2616200"/>
          <p14:tracePt t="37214" x="4260850" y="2616200"/>
          <p14:tracePt t="37238" x="4267200" y="2616200"/>
          <p14:tracePt t="37262" x="4273550" y="2616200"/>
          <p14:tracePt t="37278" x="4279900" y="2616200"/>
          <p14:tracePt t="37378" x="4286250" y="2616200"/>
          <p14:tracePt t="37393" x="4286250" y="2622550"/>
          <p14:tracePt t="37406" x="4286250" y="2628900"/>
          <p14:tracePt t="37416" x="4286250" y="2635250"/>
          <p14:tracePt t="37441" x="4286250" y="2641600"/>
          <p14:tracePt t="37479" x="4286250" y="2654300"/>
          <p14:tracePt t="37520" x="4292600" y="2660650"/>
          <p14:tracePt t="37544" x="4292600" y="2667000"/>
          <p14:tracePt t="37546" x="4298950" y="2667000"/>
          <p14:tracePt t="37569" x="4298950" y="2673350"/>
          <p14:tracePt t="37574" x="4305300" y="2673350"/>
          <p14:tracePt t="37582" x="4311650" y="2679700"/>
          <p14:tracePt t="37610" x="4337050" y="2679700"/>
          <p14:tracePt t="37624" x="4356100" y="2679700"/>
          <p14:tracePt t="37637" x="4362450" y="2679700"/>
          <p14:tracePt t="37658" x="4394200" y="2679700"/>
          <p14:tracePt t="37672" x="4406900" y="2679700"/>
          <p14:tracePt t="37693" x="4413250" y="2679700"/>
          <p14:tracePt t="37707" x="4432300" y="2679700"/>
          <p14:tracePt t="37720" x="4438650" y="2679700"/>
          <p14:tracePt t="37955" x="4432300" y="2679700"/>
          <p14:tracePt t="37968" x="4419600" y="2679700"/>
          <p14:tracePt t="37976" x="4400550" y="2679700"/>
          <p14:tracePt t="37982" x="4368800" y="2686050"/>
          <p14:tracePt t="37992" x="4356100" y="2692400"/>
          <p14:tracePt t="38005" x="4337050" y="2705100"/>
          <p14:tracePt t="38026" x="4311650" y="2705100"/>
          <p14:tracePt t="38040" x="4286250" y="2705100"/>
          <p14:tracePt t="38061" x="4286250" y="2717800"/>
          <p14:tracePt t="38075" x="4260850" y="2724150"/>
          <p14:tracePt t="38089" x="4235450" y="2755900"/>
          <p14:tracePt t="38109" x="4171950" y="2774950"/>
          <p14:tracePt t="38123" x="4121150" y="2787650"/>
          <p14:tracePt t="38137" x="4089400" y="2794000"/>
          <p14:tracePt t="38158" x="4064000" y="2806700"/>
          <p14:tracePt t="38172" x="4064000" y="2813050"/>
          <p14:tracePt t="38208" x="4064000" y="2819400"/>
          <p14:tracePt t="38223" x="4051300" y="2819400"/>
          <p14:tracePt t="38232" x="4051300" y="2825750"/>
          <p14:tracePt t="38241" x="4051300" y="2832100"/>
          <p14:tracePt t="38304" x="4051300" y="2838450"/>
          <p14:tracePt t="38318" x="4057650" y="2838450"/>
          <p14:tracePt t="38336" x="4064000" y="2838450"/>
          <p14:tracePt t="38343" x="4070350" y="2838450"/>
          <p14:tracePt t="38352" x="4076700" y="2838450"/>
          <p14:tracePt t="38366" x="4083050" y="2838450"/>
          <p14:tracePt t="38374" x="4089400" y="2838450"/>
          <p14:tracePt t="38398" x="4095750" y="2838450"/>
          <p14:tracePt t="38408" x="4095750" y="2844800"/>
          <p14:tracePt t="38422" x="4102100" y="2851150"/>
          <p14:tracePt t="38443" x="4102100" y="2857500"/>
          <p14:tracePt t="38462" x="4095750" y="2857500"/>
          <p14:tracePt t="38480" x="4089400" y="2870200"/>
          <p14:tracePt t="38491" x="4083050" y="2870200"/>
          <p14:tracePt t="38505" x="4070350" y="2870200"/>
          <p14:tracePt t="38526" x="4064000" y="2870200"/>
          <p14:tracePt t="38540" x="4051300" y="2870200"/>
          <p14:tracePt t="38561" x="4013200" y="2863850"/>
          <p14:tracePt t="38575" x="4006850" y="2863850"/>
          <p14:tracePt t="38589" x="3987800" y="2851150"/>
          <p14:tracePt t="38609" x="3981450" y="2851150"/>
          <p14:tracePt t="38673" x="3994150" y="2851150"/>
          <p14:tracePt t="38686" x="4013200" y="2851150"/>
          <p14:tracePt t="38694" x="4025900" y="2851150"/>
          <p14:tracePt t="38700" x="4044950" y="2851150"/>
          <p14:tracePt t="38727" x="4102100" y="2851150"/>
          <p14:tracePt t="38742" x="4114800" y="2851150"/>
          <p14:tracePt t="38755" x="4121150" y="2851150"/>
          <p14:tracePt t="38809" x="4114800" y="2851150"/>
          <p14:tracePt t="38817" x="4102100" y="2851150"/>
          <p14:tracePt t="38832" x="4070350" y="2851150"/>
          <p14:tracePt t="38840" x="4057650" y="2851150"/>
          <p14:tracePt t="38846" x="4025900" y="2851150"/>
          <p14:tracePt t="38860" x="3987800" y="2851150"/>
          <p14:tracePt t="38874" x="3943350" y="2851150"/>
          <p14:tracePt t="38927" x="3949700" y="2851150"/>
          <p14:tracePt t="38936" x="3975100" y="2838450"/>
          <p14:tracePt t="38942" x="3994150" y="2832100"/>
          <p14:tracePt t="38952" x="4013200" y="2832100"/>
          <p14:tracePt t="38960" x="4032250" y="2832100"/>
          <p14:tracePt t="38978" x="4076700" y="2832100"/>
          <p14:tracePt t="38992" x="4108450" y="2832100"/>
          <p14:tracePt t="39005" x="4114800" y="2832100"/>
          <p14:tracePt t="39050" x="4114800" y="2838450"/>
          <p14:tracePt t="39056" x="4114800" y="2844800"/>
          <p14:tracePt t="39072" x="4095750" y="2844800"/>
          <p14:tracePt t="39080" x="4076700" y="2857500"/>
          <p14:tracePt t="39089" x="4064000" y="2857500"/>
          <p14:tracePt t="39109" x="4038600" y="2857500"/>
          <p14:tracePt t="39127" x="4032250" y="2857500"/>
          <p14:tracePt t="39150" x="4032250" y="2863850"/>
          <p14:tracePt t="39193" x="4025900" y="2863850"/>
          <p14:tracePt t="39217" x="4019550" y="2863850"/>
          <p14:tracePt t="39249" x="4013200" y="2863850"/>
          <p14:tracePt t="39264" x="4013200" y="2870200"/>
          <p14:tracePt t="39321" x="4000500" y="2876550"/>
          <p14:tracePt t="39326" x="3987800" y="2895600"/>
          <p14:tracePt t="39336" x="3975100" y="2908300"/>
          <p14:tracePt t="39344" x="3962400" y="2914650"/>
          <p14:tracePt t="39360" x="3930650" y="2914650"/>
          <p14:tracePt t="39373" x="3841750" y="2940050"/>
          <p14:tracePt t="39394" x="3644900" y="2997200"/>
          <p14:tracePt t="39408" x="3473450" y="3035300"/>
          <p14:tracePt t="39429" x="3200400" y="3060700"/>
          <p14:tracePt t="39443" x="2844800" y="3092450"/>
          <p14:tracePt t="39457" x="2355850" y="3111500"/>
          <p14:tracePt t="39478" x="1892300" y="3155950"/>
          <p14:tracePt t="39492" x="1390650" y="3225800"/>
          <p14:tracePt t="39505" x="850900" y="3270250"/>
          <p14:tracePt t="39526" x="374650" y="330200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3CEC2-79AA-46FC-0367-E0C88AA23B98}"/>
              </a:ext>
            </a:extLst>
          </p:cNvPr>
          <p:cNvPicPr>
            <a:picLocks noChangeAspect="1"/>
          </p:cNvPicPr>
          <p:nvPr/>
        </p:nvPicPr>
        <p:blipFill>
          <a:blip r:embed="rId4"/>
          <a:stretch>
            <a:fillRect/>
          </a:stretch>
        </p:blipFill>
        <p:spPr>
          <a:xfrm>
            <a:off x="0" y="897193"/>
            <a:ext cx="9144000" cy="5063613"/>
          </a:xfrm>
          <a:prstGeom prst="rect">
            <a:avLst/>
          </a:prstGeom>
        </p:spPr>
      </p:pic>
      <p:sp>
        <p:nvSpPr>
          <p:cNvPr id="7" name="TextBox 4">
            <a:extLst>
              <a:ext uri="{FF2B5EF4-FFF2-40B4-BE49-F238E27FC236}">
                <a16:creationId xmlns:a16="http://schemas.microsoft.com/office/drawing/2014/main" id="{E404B49B-AB42-1547-FF77-1850A8A2DA3D}"/>
              </a:ext>
            </a:extLst>
          </p:cNvPr>
          <p:cNvSpPr txBox="1"/>
          <p:nvPr/>
        </p:nvSpPr>
        <p:spPr>
          <a:xfrm>
            <a:off x="30480" y="234033"/>
            <a:ext cx="7204072" cy="564322"/>
          </a:xfrm>
          <a:prstGeom prst="rect">
            <a:avLst/>
          </a:prstGeom>
        </p:spPr>
        <p:txBody>
          <a:bodyPr wrap="square" lIns="0" tIns="0" rIns="0" bIns="0" rtlCol="0" anchor="t">
            <a:spAutoFit/>
          </a:bodyPr>
          <a:lstStyle/>
          <a:p>
            <a:pPr algn="l">
              <a:lnSpc>
                <a:spcPts val="4626"/>
              </a:lnSpc>
            </a:pPr>
            <a:r>
              <a:rPr lang="en-GB" sz="3600" spc="-80" dirty="0"/>
              <a:t>Relationships Between Tables</a:t>
            </a:r>
            <a:endParaRPr lang="en-US" sz="3304" dirty="0">
              <a:solidFill>
                <a:srgbClr val="000000"/>
              </a:solidFill>
              <a:latin typeface="Calibri (MS) Light"/>
            </a:endParaRPr>
          </a:p>
        </p:txBody>
      </p:sp>
      <p:sp>
        <p:nvSpPr>
          <p:cNvPr id="6" name="Oval 5">
            <a:extLst>
              <a:ext uri="{FF2B5EF4-FFF2-40B4-BE49-F238E27FC236}">
                <a16:creationId xmlns:a16="http://schemas.microsoft.com/office/drawing/2014/main" id="{4917E502-CDF6-5964-DE3D-FF65A52CCBA8}"/>
              </a:ext>
            </a:extLst>
          </p:cNvPr>
          <p:cNvSpPr/>
          <p:nvPr/>
        </p:nvSpPr>
        <p:spPr>
          <a:xfrm>
            <a:off x="3047999" y="3124200"/>
            <a:ext cx="1828801" cy="228600"/>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Audio 4">
            <a:hlinkClick r:id="" action="ppaction://media"/>
            <a:extLst>
              <a:ext uri="{FF2B5EF4-FFF2-40B4-BE49-F238E27FC236}">
                <a16:creationId xmlns:a16="http://schemas.microsoft.com/office/drawing/2014/main" id="{CF59352D-5379-69CA-63D1-2CD0FE0A9BA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378850257"/>
      </p:ext>
    </p:extLst>
  </p:cSld>
  <p:clrMapOvr>
    <a:masterClrMapping/>
  </p:clrMapOvr>
  <mc:AlternateContent xmlns:mc="http://schemas.openxmlformats.org/markup-compatibility/2006">
    <mc:Choice xmlns:p14="http://schemas.microsoft.com/office/powerpoint/2010/main" Requires="p14">
      <p:transition spd="slow" p14:dur="2000" advTm="6134"/>
    </mc:Choice>
    <mc:Fallback>
      <p:transition spd="slow" advTm="6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31" x="3581400" y="4191000"/>
          <p14:tracePt t="538" x="3594100" y="4165600"/>
          <p14:tracePt t="540" x="3613150" y="4146550"/>
          <p14:tracePt t="566" x="3695700" y="4013200"/>
          <p14:tracePt t="579" x="3752850" y="3924300"/>
          <p14:tracePt t="600" x="3829050" y="3727450"/>
          <p14:tracePt t="614" x="3873500" y="3568700"/>
          <p14:tracePt t="628" x="3898900" y="3479800"/>
          <p14:tracePt t="649" x="3911600" y="3263900"/>
          <p14:tracePt t="663" x="3898900" y="3168650"/>
          <p14:tracePt t="684" x="3854450" y="3117850"/>
          <p14:tracePt t="698" x="3841750" y="3111500"/>
          <p14:tracePt t="712" x="3797300" y="3105150"/>
          <p14:tracePt t="732" x="3714750" y="3111500"/>
          <p14:tracePt t="746" x="3683000" y="3124200"/>
          <p14:tracePt t="767" x="3651250" y="3143250"/>
          <p14:tracePt t="781" x="3644900" y="3168650"/>
          <p14:tracePt t="802" x="3644900" y="3263900"/>
          <p14:tracePt t="816" x="3651250" y="3295650"/>
          <p14:tracePt t="830" x="3670300" y="3340100"/>
          <p14:tracePt t="851" x="3708400" y="3403600"/>
          <p14:tracePt t="864" x="3727450" y="3435350"/>
          <p14:tracePt t="879" x="3759200" y="3467100"/>
          <p14:tracePt t="899" x="3803650" y="3486150"/>
          <p14:tracePt t="913" x="3829050" y="3511550"/>
          <p14:tracePt t="934" x="3854450" y="3524250"/>
          <p14:tracePt t="948" x="3892550" y="3549650"/>
          <p14:tracePt t="962" x="3911600" y="3556000"/>
          <p14:tracePt t="983" x="3956050" y="3581400"/>
          <p14:tracePt t="996" x="4044950" y="3600450"/>
          <p14:tracePt t="1017" x="4114800" y="3613150"/>
          <p14:tracePt t="1031" x="4140200" y="3619500"/>
          <p14:tracePt t="1052" x="4184650" y="3632200"/>
          <p14:tracePt t="1066" x="4197350" y="3632200"/>
          <p14:tracePt t="1080" x="4210050" y="3638550"/>
          <p14:tracePt t="1100" x="4229100" y="3644900"/>
          <p14:tracePt t="1114" x="4235450" y="3644900"/>
          <p14:tracePt t="1153" x="4235450" y="3651250"/>
          <p14:tracePt t="1160" x="4235450" y="3657600"/>
          <p14:tracePt t="1166" x="4235450" y="3663950"/>
          <p14:tracePt t="1184" x="4235450" y="3670300"/>
          <p14:tracePt t="1198" x="4235450" y="3676650"/>
          <p14:tracePt t="1218" x="4241800" y="3683000"/>
          <p14:tracePt t="1232" x="4260850" y="3689350"/>
          <p14:tracePt t="1246" x="4292600" y="3689350"/>
          <p14:tracePt t="1267" x="4356100" y="3702050"/>
          <p14:tracePt t="1281" x="4425950" y="3702050"/>
          <p14:tracePt t="1302" x="4527550" y="3702050"/>
          <p14:tracePt t="1316" x="4552950" y="3702050"/>
          <p14:tracePt t="1330" x="4622800" y="3702050"/>
          <p14:tracePt t="1351" x="4673600" y="3702050"/>
          <p14:tracePt t="1364" x="4730750" y="3702050"/>
          <p14:tracePt t="1386" x="4749800" y="3702050"/>
          <p14:tracePt t="1416" x="4743450" y="3702050"/>
          <p14:tracePt t="1424" x="4718050" y="3702050"/>
          <p14:tracePt t="1434" x="4679950" y="3714750"/>
          <p14:tracePt t="1448" x="4603750" y="3733800"/>
          <p14:tracePt t="1469" x="4546600" y="3733800"/>
          <p14:tracePt t="1482" x="4432300" y="3740150"/>
          <p14:tracePt t="1496" x="4292600" y="3752850"/>
          <p14:tracePt t="1517" x="4267200" y="3765550"/>
          <p14:tracePt t="1542" x="4273550" y="3765550"/>
          <p14:tracePt t="1558" x="4286250" y="3765550"/>
          <p14:tracePt t="1566" x="4298950" y="3765550"/>
          <p14:tracePt t="1580" x="4311650" y="3765550"/>
          <p14:tracePt t="1600" x="4425950" y="3765550"/>
          <p14:tracePt t="1614" x="4464050" y="3765550"/>
          <p14:tracePt t="1635" x="4584700" y="3765550"/>
          <p14:tracePt t="1649" x="4654550" y="3765550"/>
          <p14:tracePt t="1663" x="4667250" y="3765550"/>
          <p14:tracePt t="1683" x="4692650" y="3765550"/>
          <p14:tracePt t="1697" x="4692650" y="3771900"/>
          <p14:tracePt t="1718" x="4679950" y="3778250"/>
          <p14:tracePt t="1732" x="4660900" y="3778250"/>
          <p14:tracePt t="1746" x="4591050" y="3790950"/>
          <p14:tracePt t="1767" x="4514850" y="3790950"/>
          <p14:tracePt t="1824" x="4521200" y="3790950"/>
          <p14:tracePt t="1832" x="4521200" y="3797300"/>
          <p14:tracePt t="1848" x="4533900" y="3797300"/>
          <p14:tracePt t="1856" x="4552950" y="3797300"/>
          <p14:tracePt t="1862" x="4578350" y="3797300"/>
          <p14:tracePt t="1872" x="4597400" y="3797300"/>
          <p14:tracePt t="1885" x="4610100" y="3797300"/>
          <p14:tracePt t="1899" x="4654550" y="3797300"/>
          <p14:tracePt t="1913" x="4673600" y="3797300"/>
          <p14:tracePt t="1934" x="4673600" y="3790950"/>
          <p14:tracePt t="2678" x="4648200" y="3790950"/>
          <p14:tracePt t="2680" x="4635500" y="3790950"/>
          <p14:tracePt t="2698" x="4483100" y="3759200"/>
          <p14:tracePt t="2704" x="4413250" y="3740150"/>
          <p14:tracePt t="2718" x="4267200" y="3695700"/>
          <p14:tracePt t="2732" x="4133850" y="3638550"/>
          <p14:tracePt t="2753" x="4038600" y="3575050"/>
          <p14:tracePt t="2768" x="3962400" y="3524250"/>
          <p14:tracePt t="2781" x="3892550" y="3473450"/>
          <p14:tracePt t="2802" x="3867150" y="3448050"/>
          <p14:tracePt t="2816" x="3822700" y="3429000"/>
          <p14:tracePt t="2837" x="3803650" y="3416300"/>
          <p14:tracePt t="2850" x="3759200" y="3390900"/>
          <p14:tracePt t="2864" x="3752850" y="3384550"/>
          <p14:tracePt t="2885" x="3740150" y="3371850"/>
          <p14:tracePt t="2899" x="3740150" y="3359150"/>
          <p14:tracePt t="2920" x="3740150" y="3346450"/>
          <p14:tracePt t="2935" x="3740150" y="3333750"/>
          <p14:tracePt t="2948" x="3746500" y="3333750"/>
          <p14:tracePt t="2968" x="3803650" y="3321050"/>
          <p14:tracePt t="2982" x="3841750" y="3321050"/>
          <p14:tracePt t="3003" x="3917950" y="3321050"/>
          <p14:tracePt t="3017" x="4013200" y="3321050"/>
          <p14:tracePt t="3031" x="4025900" y="3327400"/>
          <p14:tracePt t="3052" x="4038600" y="3327400"/>
          <p14:tracePt t="3065" x="4044950" y="3327400"/>
          <p14:tracePt t="3110" x="4044950" y="3333750"/>
          <p14:tracePt t="3128" x="4032250" y="3333750"/>
          <p14:tracePt t="3136" x="4019550" y="3340100"/>
          <p14:tracePt t="3142" x="3994150" y="3340100"/>
          <p14:tracePt t="3152" x="3975100" y="3340100"/>
          <p14:tracePt t="3170" x="3917950" y="3340100"/>
          <p14:tracePt t="3184" x="3854450" y="3340100"/>
          <p14:tracePt t="3198" x="3835400" y="3340100"/>
          <p14:tracePt t="3218" x="3829050" y="3327400"/>
          <p14:tracePt t="3232" x="3860800" y="3308350"/>
          <p14:tracePt t="3253" x="3879850" y="3302000"/>
          <p14:tracePt t="3267" x="3930650" y="3302000"/>
          <p14:tracePt t="3281" x="4000500" y="3302000"/>
          <p14:tracePt t="3302" x="4051300" y="3302000"/>
          <p14:tracePt t="3316" x="4083050" y="3302000"/>
          <p14:tracePt t="3337" x="4089400" y="3302000"/>
          <p14:tracePt t="3366" x="4083050" y="3302000"/>
          <p14:tracePt t="3374" x="4057650" y="3302000"/>
          <p14:tracePt t="3390" x="4044950" y="3302000"/>
          <p14:tracePt t="3399" x="4025900" y="3302000"/>
          <p14:tracePt t="3420" x="3968750" y="3302000"/>
          <p14:tracePt t="3434" x="3956050" y="3302000"/>
          <p14:tracePt t="3448" x="3949700" y="3302000"/>
          <p14:tracePt t="3469" x="3949700" y="3308350"/>
          <p14:tracePt t="3482" x="3968750" y="3321050"/>
          <p14:tracePt t="3503" x="3994150" y="3333750"/>
          <p14:tracePt t="3517" x="4013200" y="3333750"/>
          <p14:tracePt t="3531" x="4019550" y="3340100"/>
          <p14:tracePt t="3552" x="4025900" y="3340100"/>
          <p14:tracePt t="3606" x="4019550" y="3340100"/>
          <p14:tracePt t="3614" x="4006850" y="3340100"/>
          <p14:tracePt t="3620" x="3994150" y="3340100"/>
          <p14:tracePt t="3630" x="3987800" y="3340100"/>
          <p14:tracePt t="3640" x="3981450" y="3340100"/>
          <p14:tracePt t="3649" x="3981450" y="3333750"/>
          <p14:tracePt t="3670" x="3975100" y="3333750"/>
          <p14:tracePt t="3736" x="3981450" y="3333750"/>
          <p14:tracePt t="3750" x="3994150" y="3333750"/>
          <p14:tracePt t="3758" x="4006850" y="3333750"/>
          <p14:tracePt t="3764" x="4025900" y="3333750"/>
          <p14:tracePt t="3774" x="4044950" y="3333750"/>
          <p14:tracePt t="3782" x="4070350" y="3333750"/>
          <p14:tracePt t="3802" x="4102100" y="3321050"/>
          <p14:tracePt t="3816" x="4121150" y="3314700"/>
          <p14:tracePt t="3836" x="4133850" y="3302000"/>
          <p14:tracePt t="3880" x="4133850" y="3295650"/>
          <p14:tracePt t="3886" x="4133850" y="3289300"/>
          <p14:tracePt t="3896" x="4133850" y="3282950"/>
          <p14:tracePt t="3904" x="4121150" y="3270250"/>
          <p14:tracePt t="3920" x="4083050" y="3251200"/>
          <p14:tracePt t="3934" x="4025900" y="3251200"/>
          <p14:tracePt t="3955" x="3987800" y="3251200"/>
          <p14:tracePt t="3969" x="3975100" y="3257550"/>
          <p14:tracePt t="3982" x="3962400" y="3263900"/>
          <p14:tracePt t="4003" x="3962400" y="3276600"/>
          <p14:tracePt t="4017" x="3962400" y="3282950"/>
          <p14:tracePt t="4038" x="3981450" y="3289300"/>
          <p14:tracePt t="4052" x="4051300" y="3289300"/>
          <p14:tracePt t="4065" x="4064000" y="3289300"/>
          <p14:tracePt t="4087" x="4076700" y="3289300"/>
          <p14:tracePt t="4142" x="4070350" y="3289300"/>
          <p14:tracePt t="4148" x="4064000" y="3289300"/>
          <p14:tracePt t="4160" x="4044950" y="3295650"/>
          <p14:tracePt t="4166" x="4044950" y="3302000"/>
          <p14:tracePt t="4184" x="4038600" y="3302000"/>
          <p14:tracePt t="4198" x="4032250" y="3302000"/>
          <p14:tracePt t="4233" x="4032250" y="3308350"/>
          <p14:tracePt t="4400" x="4025900" y="3308350"/>
          <p14:tracePt t="4408" x="4006850" y="3321050"/>
          <p14:tracePt t="4424" x="3994150" y="3327400"/>
          <p14:tracePt t="4430" x="3981450" y="3327400"/>
          <p14:tracePt t="4434" x="3968750" y="3327400"/>
          <p14:tracePt t="4454" x="3956050" y="3333750"/>
          <p14:tracePt t="4468" x="3892550" y="3340100"/>
          <p14:tracePt t="4482" x="3841750" y="3352800"/>
          <p14:tracePt t="4503" x="3810000" y="3359150"/>
          <p14:tracePt t="4517" x="3790950" y="3365500"/>
          <p14:tracePt t="4538" x="3733800" y="3378200"/>
          <p14:tracePt t="4552" x="3695700" y="3378200"/>
          <p14:tracePt t="4566" x="3606800" y="3397250"/>
          <p14:tracePt t="4587" x="3467100" y="3429000"/>
          <p14:tracePt t="4600" x="3314700" y="3448050"/>
          <p14:tracePt t="4621" x="3162300" y="3467100"/>
          <p14:tracePt t="4635" x="3035300" y="3498850"/>
          <p14:tracePt t="4649" x="2908300" y="3530600"/>
          <p14:tracePt t="4670" x="2755900" y="3543300"/>
          <p14:tracePt t="4684" x="2571750" y="3543300"/>
          <p14:tracePt t="4705" x="2292350" y="3543300"/>
          <p14:tracePt t="4719" x="2133600" y="3543300"/>
          <p14:tracePt t="4732" x="1790700" y="3543300"/>
          <p14:tracePt t="4753" x="1435100" y="3543300"/>
          <p14:tracePt t="4767" x="1352550" y="3543300"/>
          <p14:tracePt t="4788" x="1130300" y="3543300"/>
          <p14:tracePt t="4802" x="971550" y="3543300"/>
          <p14:tracePt t="4816" x="749300" y="3530600"/>
          <p14:tracePt t="4836" x="438150" y="3517900"/>
          <p14:tracePt t="4850" x="57150" y="351790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20C4F-4C54-7B57-FBCC-C408EA826057}"/>
              </a:ext>
            </a:extLst>
          </p:cNvPr>
          <p:cNvPicPr>
            <a:picLocks noChangeAspect="1"/>
          </p:cNvPicPr>
          <p:nvPr/>
        </p:nvPicPr>
        <p:blipFill>
          <a:blip r:embed="rId4"/>
          <a:stretch>
            <a:fillRect/>
          </a:stretch>
        </p:blipFill>
        <p:spPr>
          <a:xfrm>
            <a:off x="0" y="1241707"/>
            <a:ext cx="8534400" cy="4711092"/>
          </a:xfrm>
          <a:prstGeom prst="rect">
            <a:avLst/>
          </a:prstGeom>
        </p:spPr>
      </p:pic>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Relationships Between Tables</a:t>
            </a:r>
            <a:endParaRPr lang="en-US" sz="3304" dirty="0">
              <a:solidFill>
                <a:srgbClr val="000000"/>
              </a:solidFill>
              <a:latin typeface="Calibri (MS) Light"/>
            </a:endParaRPr>
          </a:p>
        </p:txBody>
      </p:sp>
      <p:pic>
        <p:nvPicPr>
          <p:cNvPr id="5" name="Audio 4">
            <a:hlinkClick r:id="" action="ppaction://media"/>
            <a:extLst>
              <a:ext uri="{FF2B5EF4-FFF2-40B4-BE49-F238E27FC236}">
                <a16:creationId xmlns:a16="http://schemas.microsoft.com/office/drawing/2014/main" id="{72F5F3D9-E525-EF6C-54E4-C50F0279BC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
        <p:nvSpPr>
          <p:cNvPr id="10" name="TextBox 9">
            <a:extLst>
              <a:ext uri="{FF2B5EF4-FFF2-40B4-BE49-F238E27FC236}">
                <a16:creationId xmlns:a16="http://schemas.microsoft.com/office/drawing/2014/main" id="{68098257-1504-7351-B158-1DCCFC6702C7}"/>
              </a:ext>
            </a:extLst>
          </p:cNvPr>
          <p:cNvSpPr txBox="1"/>
          <p:nvPr/>
        </p:nvSpPr>
        <p:spPr>
          <a:xfrm>
            <a:off x="200491" y="6000422"/>
            <a:ext cx="6803813" cy="646331"/>
          </a:xfrm>
          <a:prstGeom prst="rect">
            <a:avLst/>
          </a:prstGeom>
          <a:noFill/>
        </p:spPr>
        <p:txBody>
          <a:bodyPr wrap="square">
            <a:spAutoFit/>
          </a:bodyPr>
          <a:lstStyle/>
          <a:p>
            <a:r>
              <a:rPr lang="en-GB" dirty="0">
                <a:hlinkClick r:id="rId6"/>
              </a:rPr>
              <a:t>https://www.w3schools.com/sql/sql_foreignkey.asp</a:t>
            </a:r>
            <a:endParaRPr lang="en-GB" dirty="0"/>
          </a:p>
          <a:p>
            <a:endParaRPr lang="en-GB" dirty="0"/>
          </a:p>
        </p:txBody>
      </p:sp>
      <p:sp>
        <p:nvSpPr>
          <p:cNvPr id="11" name="TextBox 10">
            <a:extLst>
              <a:ext uri="{FF2B5EF4-FFF2-40B4-BE49-F238E27FC236}">
                <a16:creationId xmlns:a16="http://schemas.microsoft.com/office/drawing/2014/main" id="{48043A17-8F66-D1A6-43FC-037537BBF6EB}"/>
              </a:ext>
            </a:extLst>
          </p:cNvPr>
          <p:cNvSpPr txBox="1"/>
          <p:nvPr/>
        </p:nvSpPr>
        <p:spPr>
          <a:xfrm>
            <a:off x="260604" y="6373821"/>
            <a:ext cx="6553200" cy="369332"/>
          </a:xfrm>
          <a:prstGeom prst="rect">
            <a:avLst/>
          </a:prstGeom>
          <a:noFill/>
        </p:spPr>
        <p:txBody>
          <a:bodyPr wrap="square">
            <a:spAutoFit/>
          </a:bodyPr>
          <a:lstStyle/>
          <a:p>
            <a:r>
              <a:rPr lang="en-GB" dirty="0">
                <a:hlinkClick r:id="rId7"/>
              </a:rPr>
              <a:t>https://www.geeksforgeeks.org/composite-key-in-sql/</a:t>
            </a:r>
            <a:r>
              <a:rPr lang="en-GB" dirty="0"/>
              <a:t> </a:t>
            </a:r>
          </a:p>
        </p:txBody>
      </p:sp>
    </p:spTree>
    <p:extLst>
      <p:ext uri="{BB962C8B-B14F-4D97-AF65-F5344CB8AC3E}">
        <p14:creationId xmlns:p14="http://schemas.microsoft.com/office/powerpoint/2010/main" val="4034308504"/>
      </p:ext>
    </p:extLst>
  </p:cSld>
  <p:clrMapOvr>
    <a:masterClrMapping/>
  </p:clrMapOvr>
  <mc:AlternateContent xmlns:mc="http://schemas.openxmlformats.org/markup-compatibility/2006">
    <mc:Choice xmlns:p14="http://schemas.microsoft.com/office/powerpoint/2010/main" Requires="p14">
      <p:transition spd="slow" p14:dur="2000" advTm="12507"/>
    </mc:Choice>
    <mc:Fallback>
      <p:transition spd="slow" advTm="12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01" x="44450" y="3130550"/>
          <p14:tracePt t="613" x="95250" y="3149600"/>
          <p14:tracePt t="625" x="152400" y="3162300"/>
          <p14:tracePt t="639" x="241300" y="3181350"/>
          <p14:tracePt t="660" x="330200" y="3200400"/>
          <p14:tracePt t="674" x="425450" y="3213100"/>
          <p14:tracePt t="688" x="527050" y="3238500"/>
          <p14:tracePt t="709" x="654050" y="3282950"/>
          <p14:tracePt t="723" x="730250" y="3340100"/>
          <p14:tracePt t="743" x="850900" y="3448050"/>
          <p14:tracePt t="759" x="889000" y="3479800"/>
          <p14:tracePt t="771" x="965200" y="3562350"/>
          <p14:tracePt t="792" x="1085850" y="3695700"/>
          <p14:tracePt t="806" x="1136650" y="3746500"/>
          <p14:tracePt t="827" x="1219200" y="3816350"/>
          <p14:tracePt t="841" x="1339850" y="3905250"/>
          <p14:tracePt t="854" x="1473200" y="4000500"/>
          <p14:tracePt t="876" x="1638300" y="4083050"/>
          <p14:tracePt t="889" x="1809750" y="4133850"/>
          <p14:tracePt t="910" x="2044700" y="4184650"/>
          <p14:tracePt t="924" x="2095500" y="4191000"/>
          <p14:tracePt t="938" x="2114550" y="4191000"/>
          <p14:tracePt t="1250" x="2127250" y="4191000"/>
          <p14:tracePt t="1263" x="2139950" y="4191000"/>
          <p14:tracePt t="1271" x="2159000" y="4203700"/>
          <p14:tracePt t="1278" x="2190750" y="4216400"/>
          <p14:tracePt t="1292" x="2203450" y="4222750"/>
          <p14:tracePt t="1292" x="2228850" y="4229100"/>
          <p14:tracePt t="1305" x="2247900" y="4241800"/>
          <p14:tracePt t="1327" x="2298700" y="4279900"/>
          <p14:tracePt t="1341" x="2343150" y="4305300"/>
          <p14:tracePt t="1354" x="2374900" y="4311650"/>
          <p14:tracePt t="1375" x="2463800" y="4343400"/>
          <p14:tracePt t="1389" x="2527300" y="4368800"/>
          <p14:tracePt t="1410" x="2597150" y="4381500"/>
          <p14:tracePt t="1424" x="2635250" y="4406900"/>
          <p14:tracePt t="1438" x="2673350" y="4425950"/>
          <p14:tracePt t="1458" x="2749550" y="4445000"/>
          <p14:tracePt t="1472" x="2813050" y="4464050"/>
          <p14:tracePt t="1493" x="2838450" y="4489450"/>
          <p14:tracePt t="1509" x="2838450" y="4502150"/>
          <p14:tracePt t="1533" x="2838450" y="4508500"/>
          <p14:tracePt t="1542" x="2838450" y="4521200"/>
          <p14:tracePt t="1555" x="2838450" y="4527550"/>
          <p14:tracePt t="1577" x="2844800" y="4565650"/>
          <p14:tracePt t="1591" x="2870200" y="4584700"/>
          <p14:tracePt t="1604" x="2876550" y="4591050"/>
          <p14:tracePt t="1625" x="2876550" y="4597400"/>
          <p14:tracePt t="1639" x="2876550" y="4603750"/>
          <p14:tracePt t="1671" x="2876550" y="4616450"/>
          <p14:tracePt t="1702" x="2876550" y="4622800"/>
          <p14:tracePt t="1717" x="2870200" y="4629150"/>
          <p14:tracePt t="1725" x="2863850" y="4641850"/>
          <p14:tracePt t="1741" x="2857500" y="4641850"/>
          <p14:tracePt t="1749" x="2851150" y="4648200"/>
          <p14:tracePt t="1765" x="2844800" y="4654550"/>
          <p14:tracePt t="1789" x="2844800" y="4660900"/>
          <p14:tracePt t="1797" x="2832100" y="4667250"/>
          <p14:tracePt t="1813" x="2832100" y="4673600"/>
          <p14:tracePt t="1827" x="2819400" y="4679950"/>
          <p14:tracePt t="1841" x="2806700" y="4692650"/>
          <p14:tracePt t="1854" x="2794000" y="4699000"/>
          <p14:tracePt t="1875" x="2768600" y="4711700"/>
          <p14:tracePt t="1893" x="2762250" y="4711700"/>
          <p14:tracePt t="1910" x="2749550" y="4724400"/>
          <p14:tracePt t="1924" x="2724150" y="4724400"/>
          <p14:tracePt t="1937" x="2724150" y="4730750"/>
          <p14:tracePt t="1959" x="2698750" y="4737100"/>
          <p14:tracePt t="1972" x="2667000" y="4737100"/>
          <p14:tracePt t="1993" x="2654300" y="4743450"/>
          <p14:tracePt t="2007" x="2641600" y="4743450"/>
          <p14:tracePt t="2021" x="2635250" y="4743450"/>
          <p14:tracePt t="2042" x="2628900" y="4743450"/>
          <p14:tracePt t="2055" x="2603500" y="4743450"/>
          <p14:tracePt t="2077" x="2578100" y="4743450"/>
          <p14:tracePt t="2091" x="2565400" y="4737100"/>
          <p14:tracePt t="2111" x="2559050" y="4730750"/>
          <p14:tracePt t="2125" x="2546350" y="4724400"/>
          <p14:tracePt t="2139" x="2527300" y="4711700"/>
          <p14:tracePt t="2160" x="2495550" y="4705350"/>
          <p14:tracePt t="2174" x="2489200" y="4686300"/>
          <p14:tracePt t="2195" x="2476500" y="4686300"/>
          <p14:tracePt t="2209" x="2463800" y="4679950"/>
          <p14:tracePt t="2222" x="2444750" y="4667250"/>
          <p14:tracePt t="2243" x="2425700" y="4648200"/>
          <p14:tracePt t="2257" x="2400300" y="4635500"/>
          <p14:tracePt t="2278" x="2362200" y="4616450"/>
          <p14:tracePt t="2292" x="2349500" y="4610100"/>
          <p14:tracePt t="2306" x="2336800" y="4597400"/>
          <p14:tracePt t="2327" x="2324100" y="4584700"/>
          <p14:tracePt t="2341" x="2311400" y="4572000"/>
          <p14:tracePt t="2361" x="2292350" y="4565650"/>
          <p14:tracePt t="2375" x="2279650" y="4559300"/>
          <p14:tracePt t="2389" x="2266950" y="4552950"/>
          <p14:tracePt t="2410" x="2247900" y="4546600"/>
          <p14:tracePt t="2424" x="2222500" y="4533900"/>
          <p14:tracePt t="2445" x="2203450" y="4533900"/>
          <p14:tracePt t="2461" x="2190750" y="4533900"/>
          <p14:tracePt t="2541" x="2184400" y="4533900"/>
          <p14:tracePt t="2565" x="2184400" y="4540250"/>
          <p14:tracePt t="2632" x="2184400" y="4546600"/>
          <p14:tracePt t="2667" x="2197100" y="4552950"/>
          <p14:tracePt t="2691" x="2209800" y="4559300"/>
          <p14:tracePt t="2709" x="2216150" y="4565650"/>
          <p14:tracePt t="2715" x="2222500" y="4565650"/>
          <p14:tracePt t="2733" x="2228850" y="4565650"/>
          <p14:tracePt t="2739" x="2235200" y="4565650"/>
          <p14:tracePt t="2757" x="2247900" y="4572000"/>
          <p14:tracePt t="2763" x="2254250" y="4572000"/>
          <p14:tracePt t="2783" x="2266950" y="4572000"/>
          <p14:tracePt t="2992" x="2266950" y="4578350"/>
          <p14:tracePt t="2997" x="2273300" y="4584700"/>
          <p14:tracePt t="3015" x="2279650" y="4584700"/>
          <p14:tracePt t="3021" x="2286000" y="4591050"/>
          <p14:tracePt t="3264" x="2286000" y="4597400"/>
          <p14:tracePt t="3360" x="2298700" y="4597400"/>
          <p14:tracePt t="3504" x="2311400" y="4597400"/>
          <p14:tracePt t="3517" x="2311400" y="4603750"/>
          <p14:tracePt t="3523" x="2317750" y="4603750"/>
          <p14:tracePt t="3528" x="2336800" y="4610100"/>
          <p14:tracePt t="3542" x="2362200" y="4622800"/>
          <p14:tracePt t="3563" x="2374900" y="4629150"/>
          <p14:tracePt t="3577" x="2393950" y="4629150"/>
          <p14:tracePt t="3597" x="2406650" y="4629150"/>
          <p14:tracePt t="3627" x="2413000" y="4629150"/>
          <p14:tracePt t="3637" x="2419350" y="4629150"/>
          <p14:tracePt t="3646" x="2432050" y="4629150"/>
          <p14:tracePt t="3660" x="2438400" y="4629150"/>
          <p14:tracePt t="3674" x="2470150" y="4629150"/>
          <p14:tracePt t="3694" x="2495550" y="4622800"/>
          <p14:tracePt t="3709" x="2501900" y="4616450"/>
          <p14:tracePt t="3729" x="2501900" y="4610100"/>
          <p14:tracePt t="3743" x="2501900" y="4603750"/>
          <p14:tracePt t="3757" x="2501900" y="4591050"/>
          <p14:tracePt t="3778" x="2495550" y="4584700"/>
          <p14:tracePt t="3792" x="2476500" y="4584700"/>
          <p14:tracePt t="3813" x="2406650" y="4572000"/>
          <p14:tracePt t="3827" x="2387600" y="4572000"/>
          <p14:tracePt t="3840" x="2292350" y="4572000"/>
          <p14:tracePt t="3861" x="2247900" y="4578350"/>
          <p14:tracePt t="3875" x="2241550" y="4584700"/>
          <p14:tracePt t="3915" x="2241550" y="4597400"/>
          <p14:tracePt t="3925" x="2254250" y="4597400"/>
          <p14:tracePt t="3933" x="2279650" y="4597400"/>
          <p14:tracePt t="3944" x="2305050" y="4597400"/>
          <p14:tracePt t="3958" x="2355850" y="4610100"/>
          <p14:tracePt t="3979" x="2400300" y="4610100"/>
          <p14:tracePt t="3993" x="2470150" y="4610100"/>
          <p14:tracePt t="4007" x="2520950" y="4597400"/>
          <p14:tracePt t="4028" x="2559050" y="4591050"/>
          <p14:tracePt t="4042" x="2565400" y="4578350"/>
          <p14:tracePt t="4063" x="2559050" y="4572000"/>
          <p14:tracePt t="4077" x="2527300" y="4572000"/>
          <p14:tracePt t="4090" x="2508250" y="4572000"/>
          <p14:tracePt t="4111" x="2419350" y="4572000"/>
          <p14:tracePt t="4125" x="2374900" y="4572000"/>
          <p14:tracePt t="4146" x="2324100" y="4572000"/>
          <p14:tracePt t="4160" x="2298700" y="4572000"/>
          <p14:tracePt t="4174" x="2298700" y="4584700"/>
          <p14:tracePt t="4194" x="2292350" y="4597400"/>
          <p14:tracePt t="4208" x="2298700" y="4610100"/>
          <p14:tracePt t="4229" x="2374900" y="4641850"/>
          <p14:tracePt t="4243" x="2393950" y="4641850"/>
          <p14:tracePt t="4257" x="2444750" y="4641850"/>
          <p14:tracePt t="4278" x="2470150" y="4641850"/>
          <p14:tracePt t="4292" x="2470150" y="4635500"/>
          <p14:tracePt t="4313" x="2476500" y="4610100"/>
          <p14:tracePt t="4327" x="2457450" y="4597400"/>
          <p14:tracePt t="4341" x="2438400" y="4584700"/>
          <p14:tracePt t="4361" x="2393950" y="4565650"/>
          <p14:tracePt t="4375" x="2349500" y="4565650"/>
          <p14:tracePt t="4396" x="2330450" y="4565650"/>
          <p14:tracePt t="4413" x="2324100" y="4565650"/>
          <p14:tracePt t="4424" x="2324100" y="4572000"/>
          <p14:tracePt t="4444" x="2330450" y="4584700"/>
          <p14:tracePt t="4458" x="2330450" y="4591050"/>
          <p14:tracePt t="4479" x="2349500" y="4597400"/>
          <p14:tracePt t="4493" x="2362200" y="4597400"/>
          <p14:tracePt t="4507" x="2368550" y="4597400"/>
          <p14:tracePt t="4581" x="2368550" y="4610100"/>
          <p14:tracePt t="4946" x="2362200" y="4603750"/>
          <p14:tracePt t="4959" x="2355850" y="4603750"/>
          <p14:tracePt t="4969" x="2349500" y="4603750"/>
          <p14:tracePt t="4989" x="2343150" y="4603750"/>
          <p14:tracePt t="5005" x="2336800" y="4603750"/>
          <p14:tracePt t="5013" x="2330450" y="4597400"/>
          <p14:tracePt t="5077" x="2317750" y="4597400"/>
          <p14:tracePt t="5085" x="2305050" y="4597400"/>
          <p14:tracePt t="5091" x="2286000" y="4597400"/>
          <p14:tracePt t="5099" x="2260600" y="4597400"/>
          <p14:tracePt t="5111" x="2241550" y="4597400"/>
          <p14:tracePt t="5125" x="2197100" y="4603750"/>
          <p14:tracePt t="5146" x="2171700" y="4616450"/>
          <p14:tracePt t="5160" x="2159000" y="4629150"/>
          <p14:tracePt t="5181" x="2159000" y="4635500"/>
          <p14:tracePt t="5194" x="2165350" y="4654550"/>
          <p14:tracePt t="5208" x="2184400" y="4673600"/>
          <p14:tracePt t="5229" x="2273300" y="4737100"/>
          <p14:tracePt t="5243" x="2311400" y="4756150"/>
          <p14:tracePt t="5264" x="2400300" y="4762500"/>
          <p14:tracePt t="5278" x="2451100" y="4762500"/>
          <p14:tracePt t="5291" x="2476500" y="4762500"/>
          <p14:tracePt t="5313" x="2546350" y="4749800"/>
          <p14:tracePt t="5327" x="2552700" y="4737100"/>
          <p14:tracePt t="5348" x="2552700" y="4724400"/>
          <p14:tracePt t="5362" x="2546350" y="4699000"/>
          <p14:tracePt t="5375" x="2520950" y="4673600"/>
          <p14:tracePt t="5396" x="2470150" y="4648200"/>
          <p14:tracePt t="5410" x="2425700" y="4641850"/>
          <p14:tracePt t="5431" x="2292350" y="4616450"/>
          <p14:tracePt t="5445" x="2190750" y="4616450"/>
          <p14:tracePt t="5459" x="2159000" y="4616450"/>
          <p14:tracePt t="5479" x="2127250" y="4622800"/>
          <p14:tracePt t="5493" x="2120900" y="4635500"/>
          <p14:tracePt t="5514" x="2127250" y="4648200"/>
          <p14:tracePt t="5528" x="2152650" y="4679950"/>
          <p14:tracePt t="5542" x="2190750" y="4692650"/>
          <p14:tracePt t="5563" x="2273300" y="4711700"/>
          <p14:tracePt t="5577" x="2362200" y="4718050"/>
          <p14:tracePt t="5597" x="2444750" y="4718050"/>
          <p14:tracePt t="5611" x="2457450" y="4711700"/>
          <p14:tracePt t="5625" x="2463800" y="4705350"/>
          <p14:tracePt t="5646" x="2463800" y="4679950"/>
          <p14:tracePt t="5660" x="2451100" y="4673600"/>
          <p14:tracePt t="5681" x="2419350" y="4654550"/>
          <p14:tracePt t="5695" x="2387600" y="4648200"/>
          <p14:tracePt t="5709" x="2349500" y="4635500"/>
          <p14:tracePt t="5729" x="2324100" y="4629150"/>
          <p14:tracePt t="5743" x="2317750" y="4629150"/>
          <p14:tracePt t="5797" x="2324100" y="4629150"/>
          <p14:tracePt t="5805" x="2330450" y="4629150"/>
          <p14:tracePt t="5821" x="2343150" y="4629150"/>
          <p14:tracePt t="5829" x="2355850" y="4629150"/>
          <p14:tracePt t="5835" x="2374900" y="4629150"/>
          <p14:tracePt t="5847" x="2381250" y="4629150"/>
          <p14:tracePt t="5861" x="2406650" y="4629150"/>
          <p14:tracePt t="5877" x="2413000" y="4629150"/>
          <p14:tracePt t="5923" x="2419350" y="4629150"/>
          <p14:tracePt t="5949" x="2432050" y="4629150"/>
          <p14:tracePt t="5955" x="2438400" y="4629150"/>
          <p14:tracePt t="5965" x="2438400" y="4622800"/>
          <p14:tracePt t="5973" x="2438400" y="4616450"/>
          <p14:tracePt t="5989" x="2444750" y="4616450"/>
          <p14:tracePt t="5997" x="2444750" y="4610100"/>
          <p14:tracePt t="6402" x="2444750" y="4591050"/>
          <p14:tracePt t="6409" x="2457450" y="4591050"/>
          <p14:tracePt t="6424" x="2463800" y="4584700"/>
          <p14:tracePt t="6431" x="2495550" y="4578350"/>
          <p14:tracePt t="6444" x="2508250" y="4578350"/>
          <p14:tracePt t="6466" x="2565400" y="4565650"/>
          <p14:tracePt t="6479" x="2590800" y="4540250"/>
          <p14:tracePt t="6493" x="2597150" y="4533900"/>
          <p14:tracePt t="6514" x="2641600" y="4489450"/>
          <p14:tracePt t="6528" x="2660650" y="4451350"/>
          <p14:tracePt t="6549" x="2679700" y="4375150"/>
          <p14:tracePt t="6563" x="2673350" y="4337050"/>
          <p14:tracePt t="6576" x="2667000" y="4298950"/>
          <p14:tracePt t="6598" x="2635250" y="4171950"/>
          <p14:tracePt t="6611" x="2616200" y="4114800"/>
          <p14:tracePt t="6632" x="2520950" y="3962400"/>
          <p14:tracePt t="6646" x="2413000" y="3848100"/>
          <p14:tracePt t="6660" x="2317750" y="3752850"/>
          <p14:tracePt t="6681" x="2241550" y="3683000"/>
          <p14:tracePt t="6694" x="2165350" y="3619500"/>
          <p14:tracePt t="6715" x="2120900" y="3575050"/>
          <p14:tracePt t="6729" x="2082800" y="3536950"/>
          <p14:tracePt t="6743" x="2051050" y="3492500"/>
          <p14:tracePt t="6764" x="2000250" y="3460750"/>
          <p14:tracePt t="6778" x="1968500" y="3435350"/>
          <p14:tracePt t="6799" x="1930400" y="3409950"/>
          <p14:tracePt t="6813" x="1905000" y="3403600"/>
          <p14:tracePt t="6826" x="1885950" y="3403600"/>
          <p14:tracePt t="6847" x="1828800" y="3403600"/>
          <p14:tracePt t="6862" x="1803400" y="3409950"/>
          <p14:tracePt t="6882" x="1758950" y="3416300"/>
          <p14:tracePt t="6896" x="1733550" y="3416300"/>
          <p14:tracePt t="6910" x="1701800" y="3416300"/>
          <p14:tracePt t="6930" x="1676400" y="3416300"/>
          <p14:tracePt t="6945" x="1638300" y="3416300"/>
          <p14:tracePt t="6966" x="1555750" y="3384550"/>
          <p14:tracePt t="6979" x="1517650" y="3365500"/>
          <p14:tracePt t="6993" x="1447800" y="3346450"/>
          <p14:tracePt t="7014" x="1377950" y="3314700"/>
          <p14:tracePt t="7028" x="1346200" y="3308350"/>
          <p14:tracePt t="7049" x="1308100" y="3308350"/>
          <p14:tracePt t="7063" x="1301750" y="3308350"/>
          <p14:tracePt t="7077" x="1289050" y="3314700"/>
          <p14:tracePt t="7174" x="1289050" y="3321050"/>
          <p14:tracePt t="7189" x="1295400" y="3321050"/>
          <p14:tracePt t="7197" x="1314450" y="3321050"/>
          <p14:tracePt t="7203" x="1339850" y="3321050"/>
          <p14:tracePt t="7215" x="1358900" y="3321050"/>
          <p14:tracePt t="7229" x="1422400" y="3308350"/>
          <p14:tracePt t="7243" x="1441450" y="3302000"/>
          <p14:tracePt t="7264" x="1524000" y="3295650"/>
          <p14:tracePt t="7278" x="1543050" y="3282950"/>
          <p14:tracePt t="7299" x="1555750" y="3282950"/>
          <p14:tracePt t="7313" x="1555750" y="3270250"/>
          <p14:tracePt t="7326" x="1549400" y="3263900"/>
          <p14:tracePt t="7347" x="1504950" y="3244850"/>
          <p14:tracePt t="7361" x="1479550" y="3232150"/>
          <p14:tracePt t="7382" x="1403350" y="3225800"/>
          <p14:tracePt t="7396" x="1352550" y="3225800"/>
          <p14:tracePt t="7410" x="1320800" y="3225800"/>
          <p14:tracePt t="7430" x="1282700" y="3225800"/>
          <p14:tracePt t="7444" x="1263650" y="3232150"/>
          <p14:tracePt t="7466" x="1257300" y="3251200"/>
          <p14:tracePt t="7479" x="1263650" y="3257550"/>
          <p14:tracePt t="7493" x="1295400" y="3282950"/>
          <p14:tracePt t="7514" x="1365250" y="3321050"/>
          <p14:tracePt t="7528" x="1416050" y="3333750"/>
          <p14:tracePt t="7549" x="1485900" y="3333750"/>
          <p14:tracePt t="7563" x="1530350" y="3333750"/>
          <p14:tracePt t="7577" x="1562100" y="3333750"/>
          <p14:tracePt t="7598" x="1606550" y="3321050"/>
          <p14:tracePt t="7611" x="1638300" y="3308350"/>
          <p14:tracePt t="7632" x="1638300" y="3302000"/>
          <p14:tracePt t="7645" x="1638300" y="3289300"/>
          <p14:tracePt t="7667" x="1619250" y="3282950"/>
          <p14:tracePt t="7681" x="1581150" y="3276600"/>
          <p14:tracePt t="7694" x="1555750" y="3276600"/>
          <p14:tracePt t="7715" x="1543050" y="3276600"/>
          <p14:tracePt t="7729" x="1530350" y="3276600"/>
          <p14:tracePt t="7750" x="1530350" y="3289300"/>
          <p14:tracePt t="7764" x="1536700" y="3302000"/>
          <p14:tracePt t="7778" x="1562100" y="3314700"/>
          <p14:tracePt t="7799" x="1600200" y="3314700"/>
          <p14:tracePt t="7813" x="1651000" y="3314700"/>
          <p14:tracePt t="7833" x="1701800" y="3308350"/>
          <p14:tracePt t="7847" x="1758950" y="3289300"/>
          <p14:tracePt t="7861" x="1765300" y="3276600"/>
          <p14:tracePt t="7882" x="1771650" y="3276600"/>
          <p14:tracePt t="7896" x="1771650" y="3257550"/>
          <p14:tracePt t="7917" x="1739900" y="3244850"/>
          <p14:tracePt t="7930" x="1708150" y="3232150"/>
          <p14:tracePt t="7944" x="1670050" y="3232150"/>
          <p14:tracePt t="7966" x="1625600" y="3232150"/>
          <p14:tracePt t="7981" x="1619250" y="3238500"/>
          <p14:tracePt t="8000" x="1606550" y="3251200"/>
          <p14:tracePt t="8014" x="1606550" y="3263900"/>
          <p14:tracePt t="8028" x="1606550" y="3276600"/>
          <p14:tracePt t="8049" x="1638300" y="3302000"/>
          <p14:tracePt t="8063" x="1682750" y="3302000"/>
          <p14:tracePt t="8083" x="1727200" y="3302000"/>
          <p14:tracePt t="8097" x="1758950" y="3302000"/>
          <p14:tracePt t="8111" x="1784350" y="3302000"/>
          <p14:tracePt t="8132" x="1790700" y="3302000"/>
          <p14:tracePt t="8157" x="1790700" y="3295650"/>
          <p14:tracePt t="8166" x="1784350" y="3289300"/>
          <p14:tracePt t="8181" x="1771650" y="3282950"/>
          <p14:tracePt t="8194" x="1758950" y="3282950"/>
          <p14:tracePt t="8215" x="1701800" y="3282950"/>
          <p14:tracePt t="8292" x="1708150" y="3282950"/>
          <p14:tracePt t="8301" x="1714500" y="3282950"/>
          <p14:tracePt t="8307" x="1720850" y="3282950"/>
          <p14:tracePt t="8317" x="1727200" y="3282950"/>
          <p14:tracePt t="8333" x="1739900" y="3282950"/>
          <p14:tracePt t="8347" x="1746250" y="3282950"/>
          <p14:tracePt t="8397" x="1739900" y="3282950"/>
          <p14:tracePt t="8413" x="1727200" y="3282950"/>
          <p14:tracePt t="8421" x="1720850" y="3282950"/>
          <p14:tracePt t="8427" x="1714500" y="3282950"/>
          <p14:tracePt t="8470" x="1701800" y="3282950"/>
          <p14:tracePt t="8493" x="1708150" y="3289300"/>
          <p14:tracePt t="8517" x="1720850" y="3295650"/>
          <p14:tracePt t="8523" x="1733550" y="3295650"/>
          <p14:tracePt t="8533" x="1733550" y="3302000"/>
          <p14:tracePt t="8541" x="1746250" y="3302000"/>
          <p14:tracePt t="8557" x="1752600" y="3302000"/>
          <p14:tracePt t="9676" x="1771650" y="3314700"/>
          <p14:tracePt t="9695" x="1784350" y="3314700"/>
          <p14:tracePt t="9697" x="1784350" y="3321050"/>
          <p14:tracePt t="9702" x="1790700" y="3327400"/>
          <p14:tracePt t="9721" x="1797050" y="3327400"/>
          <p14:tracePt t="9729" x="1797050" y="3333750"/>
          <p14:tracePt t="9750" x="1835150" y="3352800"/>
          <p14:tracePt t="9764" x="1835150" y="3365500"/>
          <p14:tracePt t="9785" x="1917700" y="3422650"/>
          <p14:tracePt t="9799" x="2006600" y="3511550"/>
          <p14:tracePt t="9813" x="2038350" y="3568700"/>
          <p14:tracePt t="9833" x="2108200" y="3676650"/>
          <p14:tracePt t="9847" x="2178050" y="3797300"/>
          <p14:tracePt t="9868" x="2279650" y="3975100"/>
          <p14:tracePt t="9882" x="2305050" y="4025900"/>
          <p14:tracePt t="9896" x="2343150" y="4133850"/>
          <p14:tracePt t="9917" x="2362200" y="4260850"/>
          <p14:tracePt t="9930" x="2362200" y="4292600"/>
          <p14:tracePt t="9952" x="2362200" y="4387850"/>
          <p14:tracePt t="9965" x="2336800" y="4457700"/>
          <p14:tracePt t="9979" x="2317750" y="4495800"/>
          <p14:tracePt t="10000" x="2228850" y="4584700"/>
          <p14:tracePt t="10014" x="2152650" y="4629150"/>
          <p14:tracePt t="10035" x="2012950" y="4667250"/>
          <p14:tracePt t="10049" x="1841500" y="4699000"/>
          <p14:tracePt t="10062" x="1606550" y="4718050"/>
          <p14:tracePt t="10083" x="1346200" y="4718050"/>
          <p14:tracePt t="10097" x="1104900" y="4718050"/>
          <p14:tracePt t="10118" x="819150" y="4705350"/>
          <p14:tracePt t="10132" x="762000" y="4692650"/>
          <p14:tracePt t="10146" x="685800" y="4673600"/>
          <p14:tracePt t="10167" x="622300" y="4603750"/>
          <p14:tracePt t="10181" x="615950" y="4578350"/>
          <p14:tracePt t="10415" x="609600" y="4578350"/>
          <p14:tracePt t="10439" x="596900" y="4578350"/>
          <p14:tracePt t="10445" x="565150" y="4572000"/>
          <p14:tracePt t="10451" x="501650" y="4572000"/>
          <p14:tracePt t="10461" x="425450" y="4559300"/>
          <p14:tracePt t="10469" x="342900" y="4546600"/>
          <p14:tracePt t="10479" x="222250" y="452120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7005" y="6556692"/>
            <a:ext cx="1012825" cy="243204"/>
          </a:xfrm>
          <a:prstGeom prst="rect">
            <a:avLst/>
          </a:prstGeom>
        </p:spPr>
        <p:txBody>
          <a:bodyPr vert="horz" wrap="square" lIns="0" tIns="15875" rIns="0" bIns="0" rtlCol="0">
            <a:spAutoFit/>
          </a:bodyPr>
          <a:lstStyle/>
          <a:p>
            <a:pPr marL="12700">
              <a:lnSpc>
                <a:spcPct val="100000"/>
              </a:lnSpc>
              <a:spcBef>
                <a:spcPts val="125"/>
              </a:spcBef>
            </a:pPr>
            <a:r>
              <a:rPr sz="1400" spc="-10" dirty="0">
                <a:latin typeface="Calibri"/>
                <a:cs typeface="Calibri"/>
              </a:rPr>
              <a:t>abertay.ac.uk</a:t>
            </a:r>
            <a:endParaRPr sz="1400">
              <a:latin typeface="Calibri"/>
              <a:cs typeface="Calibri"/>
            </a:endParaRPr>
          </a:p>
        </p:txBody>
      </p:sp>
      <p:sp>
        <p:nvSpPr>
          <p:cNvPr id="3" name="object 3"/>
          <p:cNvSpPr/>
          <p:nvPr/>
        </p:nvSpPr>
        <p:spPr>
          <a:xfrm>
            <a:off x="742950" y="5381625"/>
            <a:ext cx="677545" cy="0"/>
          </a:xfrm>
          <a:custGeom>
            <a:avLst/>
            <a:gdLst/>
            <a:ahLst/>
            <a:cxnLst/>
            <a:rect l="l" t="t" r="r" b="b"/>
            <a:pathLst>
              <a:path w="677544">
                <a:moveTo>
                  <a:pt x="0" y="0"/>
                </a:moveTo>
                <a:lnTo>
                  <a:pt x="677291" y="0"/>
                </a:lnTo>
              </a:path>
            </a:pathLst>
          </a:custGeom>
          <a:ln w="57150">
            <a:solidFill>
              <a:srgbClr val="FFFFFF"/>
            </a:solidFill>
          </a:ln>
        </p:spPr>
        <p:txBody>
          <a:bodyPr wrap="square" lIns="0" tIns="0" rIns="0" bIns="0" rtlCol="0"/>
          <a:lstStyle/>
          <a:p>
            <a:endParaRPr/>
          </a:p>
        </p:txBody>
      </p:sp>
      <p:sp>
        <p:nvSpPr>
          <p:cNvPr id="4" name="object 4"/>
          <p:cNvSpPr txBox="1"/>
          <p:nvPr/>
        </p:nvSpPr>
        <p:spPr>
          <a:xfrm>
            <a:off x="708025" y="5582602"/>
            <a:ext cx="848994" cy="335280"/>
          </a:xfrm>
          <a:prstGeom prst="rect">
            <a:avLst/>
          </a:prstGeom>
        </p:spPr>
        <p:txBody>
          <a:bodyPr vert="horz" wrap="square" lIns="0" tIns="16510" rIns="0" bIns="0" rtlCol="0">
            <a:spAutoFit/>
          </a:bodyPr>
          <a:lstStyle/>
          <a:p>
            <a:pPr marL="12700">
              <a:lnSpc>
                <a:spcPct val="100000"/>
              </a:lnSpc>
              <a:spcBef>
                <a:spcPts val="130"/>
              </a:spcBef>
            </a:pPr>
            <a:r>
              <a:rPr sz="2000" spc="-10" dirty="0">
                <a:solidFill>
                  <a:srgbClr val="FFFFFF"/>
                </a:solidFill>
                <a:latin typeface="Calibri"/>
                <a:cs typeface="Calibri"/>
              </a:rPr>
              <a:t>Abertay</a:t>
            </a:r>
            <a:endParaRPr sz="2000">
              <a:latin typeface="Calibri"/>
              <a:cs typeface="Calibri"/>
            </a:endParaRPr>
          </a:p>
        </p:txBody>
      </p:sp>
      <p:sp>
        <p:nvSpPr>
          <p:cNvPr id="5" name="object 5"/>
          <p:cNvSpPr txBox="1">
            <a:spLocks noGrp="1"/>
          </p:cNvSpPr>
          <p:nvPr>
            <p:ph type="ctrTitle"/>
          </p:nvPr>
        </p:nvSpPr>
        <p:spPr>
          <a:xfrm>
            <a:off x="2362200" y="2928542"/>
            <a:ext cx="4724400" cy="1000915"/>
          </a:xfrm>
          <a:prstGeom prst="rect">
            <a:avLst/>
          </a:prstGeom>
        </p:spPr>
        <p:txBody>
          <a:bodyPr vert="horz" wrap="square" lIns="0" tIns="15875" rIns="0" bIns="0" rtlCol="0">
            <a:spAutoFit/>
          </a:bodyPr>
          <a:lstStyle/>
          <a:p>
            <a:pPr marL="1108710">
              <a:lnSpc>
                <a:spcPct val="100000"/>
              </a:lnSpc>
              <a:spcBef>
                <a:spcPts val="125"/>
              </a:spcBef>
            </a:pPr>
            <a:r>
              <a:rPr lang="en-GB" sz="3200" b="1" spc="-20" dirty="0">
                <a:solidFill>
                  <a:srgbClr val="FFFFFF"/>
                </a:solidFill>
              </a:rPr>
              <a:t>Simple </a:t>
            </a:r>
            <a:br>
              <a:rPr lang="en-GB" sz="3200" b="1" spc="-20" dirty="0">
                <a:solidFill>
                  <a:srgbClr val="FFFFFF"/>
                </a:solidFill>
              </a:rPr>
            </a:br>
            <a:r>
              <a:rPr lang="en-GB" sz="3200" b="1" spc="-20" dirty="0">
                <a:solidFill>
                  <a:srgbClr val="FFFFFF"/>
                </a:solidFill>
              </a:rPr>
              <a:t>Database Schema </a:t>
            </a:r>
            <a:endParaRPr sz="3200" dirty="0">
              <a:latin typeface="Calibri"/>
              <a:cs typeface="Calibri"/>
            </a:endParaRPr>
          </a:p>
        </p:txBody>
      </p:sp>
      <p:pic>
        <p:nvPicPr>
          <p:cNvPr id="8" name="Audio 7">
            <a:hlinkClick r:id="" action="ppaction://media"/>
            <a:extLst>
              <a:ext uri="{FF2B5EF4-FFF2-40B4-BE49-F238E27FC236}">
                <a16:creationId xmlns:a16="http://schemas.microsoft.com/office/drawing/2014/main" id="{B86DC385-BC48-0B9F-9215-E8F832249FB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43771615"/>
      </p:ext>
    </p:extLst>
  </p:cSld>
  <p:clrMapOvr>
    <a:masterClrMapping/>
  </p:clrMapOvr>
  <mc:AlternateContent xmlns:mc="http://schemas.openxmlformats.org/markup-compatibility/2006">
    <mc:Choice xmlns:p14="http://schemas.microsoft.com/office/powerpoint/2010/main" Requires="p14">
      <p:transition spd="slow" p14:dur="2000" advTm="23758"/>
    </mc:Choice>
    <mc:Fallback>
      <p:transition spd="slow" advTm="23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6" name="TextBox 5">
            <a:extLst>
              <a:ext uri="{FF2B5EF4-FFF2-40B4-BE49-F238E27FC236}">
                <a16:creationId xmlns:a16="http://schemas.microsoft.com/office/drawing/2014/main" id="{69435CFC-EDF1-328B-E524-8149B5D00091}"/>
              </a:ext>
            </a:extLst>
          </p:cNvPr>
          <p:cNvSpPr txBox="1"/>
          <p:nvPr/>
        </p:nvSpPr>
        <p:spPr>
          <a:xfrm>
            <a:off x="623887" y="1621971"/>
            <a:ext cx="7696199" cy="830997"/>
          </a:xfrm>
          <a:prstGeom prst="rect">
            <a:avLst/>
          </a:prstGeom>
          <a:noFill/>
        </p:spPr>
        <p:txBody>
          <a:bodyPr wrap="square">
            <a:spAutoFit/>
          </a:bodyPr>
          <a:lstStyle/>
          <a:p>
            <a:r>
              <a:rPr lang="en-GB" sz="2400" dirty="0"/>
              <a:t>Table Relationships</a:t>
            </a:r>
          </a:p>
          <a:p>
            <a:r>
              <a:rPr lang="en-GB" sz="2400" dirty="0"/>
              <a:t>One to Many relationships</a:t>
            </a:r>
            <a:endParaRPr lang="en-GB" sz="2000" dirty="0"/>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Database Schema  </a:t>
            </a:r>
            <a:endParaRPr lang="en-US" sz="3304" dirty="0">
              <a:solidFill>
                <a:srgbClr val="000000"/>
              </a:solidFill>
              <a:latin typeface="Calibri (MS) Light"/>
            </a:endParaRPr>
          </a:p>
        </p:txBody>
      </p:sp>
      <p:pic>
        <p:nvPicPr>
          <p:cNvPr id="5" name="Picture 4">
            <a:extLst>
              <a:ext uri="{FF2B5EF4-FFF2-40B4-BE49-F238E27FC236}">
                <a16:creationId xmlns:a16="http://schemas.microsoft.com/office/drawing/2014/main" id="{098F7E0C-6001-42E7-8308-593A89F3994C}"/>
              </a:ext>
            </a:extLst>
          </p:cNvPr>
          <p:cNvPicPr>
            <a:picLocks noChangeAspect="1"/>
          </p:cNvPicPr>
          <p:nvPr/>
        </p:nvPicPr>
        <p:blipFill>
          <a:blip r:embed="rId4"/>
          <a:stretch>
            <a:fillRect/>
          </a:stretch>
        </p:blipFill>
        <p:spPr>
          <a:xfrm>
            <a:off x="0" y="2565649"/>
            <a:ext cx="9144000" cy="1936169"/>
          </a:xfrm>
          <a:prstGeom prst="rect">
            <a:avLst/>
          </a:prstGeom>
        </p:spPr>
      </p:pic>
      <p:pic>
        <p:nvPicPr>
          <p:cNvPr id="8" name="Picture 7">
            <a:extLst>
              <a:ext uri="{FF2B5EF4-FFF2-40B4-BE49-F238E27FC236}">
                <a16:creationId xmlns:a16="http://schemas.microsoft.com/office/drawing/2014/main" id="{7C11064A-EB79-11AE-AC1F-D440FB5C791A}"/>
              </a:ext>
            </a:extLst>
          </p:cNvPr>
          <p:cNvPicPr>
            <a:picLocks noChangeAspect="1"/>
          </p:cNvPicPr>
          <p:nvPr/>
        </p:nvPicPr>
        <p:blipFill>
          <a:blip r:embed="rId5"/>
          <a:stretch>
            <a:fillRect/>
          </a:stretch>
        </p:blipFill>
        <p:spPr>
          <a:xfrm>
            <a:off x="0" y="4372185"/>
            <a:ext cx="8943975" cy="1819275"/>
          </a:xfrm>
          <a:prstGeom prst="rect">
            <a:avLst/>
          </a:prstGeom>
        </p:spPr>
      </p:pic>
      <p:pic>
        <p:nvPicPr>
          <p:cNvPr id="9" name="Audio 8">
            <a:hlinkClick r:id="" action="ppaction://media"/>
            <a:extLst>
              <a:ext uri="{FF2B5EF4-FFF2-40B4-BE49-F238E27FC236}">
                <a16:creationId xmlns:a16="http://schemas.microsoft.com/office/drawing/2014/main" id="{8C282B62-1FED-97D0-C80C-FD0D0E85A1B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551991120"/>
      </p:ext>
    </p:extLst>
  </p:cSld>
  <p:clrMapOvr>
    <a:masterClrMapping/>
  </p:clrMapOvr>
  <mc:AlternateContent xmlns:mc="http://schemas.openxmlformats.org/markup-compatibility/2006">
    <mc:Choice xmlns:p14="http://schemas.microsoft.com/office/powerpoint/2010/main" Requires="p14">
      <p:transition spd="slow" p14:dur="2000" advTm="43468"/>
    </mc:Choice>
    <mc:Fallback>
      <p:transition spd="slow" advTm="43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1887" x="63500" y="3473450"/>
          <p14:tracePt t="11893" x="82550" y="3486150"/>
          <p14:tracePt t="11907" x="82550" y="3498850"/>
          <p14:tracePt t="11921" x="76200" y="3511550"/>
          <p14:tracePt t="11935" x="69850" y="3524250"/>
          <p14:tracePt t="11955" x="31750" y="3549650"/>
          <p14:tracePt t="11970" x="19050" y="3568700"/>
          <p14:tracePt t="11991" x="19050" y="3587750"/>
          <p14:tracePt t="12004" x="19050" y="3594100"/>
          <p14:tracePt t="12025" x="19050" y="3638550"/>
          <p14:tracePt t="12264" x="6350" y="4064000"/>
          <p14:tracePt t="12272" x="19050" y="4064000"/>
          <p14:tracePt t="12278" x="44450" y="4064000"/>
          <p14:tracePt t="12288" x="69850" y="4064000"/>
          <p14:tracePt t="12296" x="95250" y="4064000"/>
          <p14:tracePt t="12303" x="127000" y="4070350"/>
          <p14:tracePt t="12323" x="209550" y="4089400"/>
          <p14:tracePt t="12337" x="292100" y="4121150"/>
          <p14:tracePt t="12358" x="419100" y="4159250"/>
          <p14:tracePt t="12372" x="698500" y="4235450"/>
          <p14:tracePt t="12386" x="838200" y="4267200"/>
          <p14:tracePt t="12407" x="1123950" y="4337050"/>
          <p14:tracePt t="12421" x="1435100" y="4413250"/>
          <p14:tracePt t="12442" x="2044700" y="4540250"/>
          <p14:tracePt t="12456" x="2463800" y="4616450"/>
          <p14:tracePt t="12469" x="2679700" y="4660900"/>
          <p14:tracePt t="12490" x="3346450" y="4756150"/>
          <p14:tracePt t="12504" x="3733800" y="4775200"/>
          <p14:tracePt t="12525" x="4064000" y="4775200"/>
          <p14:tracePt t="12539" x="4337050" y="4775200"/>
          <p14:tracePt t="12553" x="4387850" y="4775200"/>
          <p14:tracePt t="12574" x="4451350" y="4775200"/>
          <p14:tracePt t="12587" x="4457700" y="4775200"/>
          <p14:tracePt t="12608" x="4470400" y="4756150"/>
          <p14:tracePt t="12622" x="4470400" y="4743450"/>
          <p14:tracePt t="12636" x="4464050" y="4718050"/>
          <p14:tracePt t="12657" x="4394200" y="4635500"/>
          <p14:tracePt t="12671" x="4343400" y="4622800"/>
          <p14:tracePt t="12850" x="4343400" y="4616450"/>
          <p14:tracePt t="12864" x="4337050" y="4597400"/>
          <p14:tracePt t="12872" x="4337050" y="4559300"/>
          <p14:tracePt t="12879" x="4337050" y="4527550"/>
          <p14:tracePt t="12887" x="4324350" y="4489450"/>
          <p14:tracePt t="12907" x="4324350" y="4445000"/>
          <p14:tracePt t="12921" x="4279900" y="4349750"/>
          <p14:tracePt t="12941" x="4229100" y="4248150"/>
          <p14:tracePt t="12956" x="4197350" y="4159250"/>
          <p14:tracePt t="12970" x="4178300" y="4051300"/>
          <p14:tracePt t="12990" x="4171950" y="3949700"/>
          <p14:tracePt t="13004" x="4171950" y="3848100"/>
          <p14:tracePt t="13025" x="4184650" y="3708400"/>
          <p14:tracePt t="13039" x="4191000" y="3670300"/>
          <p14:tracePt t="13053" x="4203700" y="3600450"/>
          <p14:tracePt t="13073" x="4241800" y="3543300"/>
          <p14:tracePt t="13087" x="4254500" y="3517900"/>
          <p14:tracePt t="13108" x="4273550" y="3492500"/>
          <p14:tracePt t="13122" x="4286250" y="3467100"/>
          <p14:tracePt t="13178" x="4279900" y="3454400"/>
          <p14:tracePt t="13183" x="4248150" y="3448050"/>
          <p14:tracePt t="13189" x="4216400" y="3441700"/>
          <p14:tracePt t="13199" x="4197350" y="3435350"/>
          <p14:tracePt t="13207" x="4178300" y="3435350"/>
          <p14:tracePt t="13219" x="4152900" y="3435350"/>
          <p14:tracePt t="13240" x="4051300" y="3435350"/>
          <p14:tracePt t="13254" x="4000500" y="3435350"/>
          <p14:tracePt t="13275" x="3841750" y="3435350"/>
          <p14:tracePt t="13289" x="3829050" y="3435350"/>
          <p14:tracePt t="13344" x="3816350" y="3435350"/>
          <p14:tracePt t="13406" x="3822700" y="3435350"/>
          <p14:tracePt t="13416" x="3829050" y="3435350"/>
          <p14:tracePt t="13423" x="3841750" y="3435350"/>
          <p14:tracePt t="13429" x="3848100" y="3435350"/>
          <p14:tracePt t="13441" x="3860800" y="3441700"/>
          <p14:tracePt t="13456" x="3886200" y="3454400"/>
          <p14:tracePt t="13476" x="3911600" y="3467100"/>
          <p14:tracePt t="13490" x="3924300" y="3479800"/>
          <p14:tracePt t="13504" x="3943350" y="3492500"/>
          <p14:tracePt t="13525" x="3975100" y="3517900"/>
          <p14:tracePt t="13539" x="3994150" y="3530600"/>
          <p14:tracePt t="13560" x="4032250" y="3562350"/>
          <p14:tracePt t="13574" x="4076700" y="3587750"/>
          <p14:tracePt t="13587" x="4089400" y="3606800"/>
          <p14:tracePt t="13608" x="4127500" y="3644900"/>
          <p14:tracePt t="13623" x="4159250" y="3702050"/>
          <p14:tracePt t="13643" x="4191000" y="3746500"/>
          <p14:tracePt t="13657" x="4241800" y="3810000"/>
          <p14:tracePt t="13671" x="4292600" y="3867150"/>
          <p14:tracePt t="13692" x="4330700" y="3892550"/>
          <p14:tracePt t="13705" x="4375150" y="3911600"/>
          <p14:tracePt t="13726" x="4406900" y="3937000"/>
          <p14:tracePt t="13741" x="4438650" y="3956050"/>
          <p14:tracePt t="13754" x="4464050" y="3956050"/>
          <p14:tracePt t="13775" x="4476750" y="3956050"/>
          <p14:tracePt t="13880" x="4476750" y="3949700"/>
          <p14:tracePt t="13896" x="4483100" y="3937000"/>
          <p14:tracePt t="13904" x="4483100" y="3924300"/>
          <p14:tracePt t="13910" x="4483100" y="3911600"/>
          <p14:tracePt t="13919" x="4489450" y="3892550"/>
          <p14:tracePt t="13930" x="4489450" y="3879850"/>
          <p14:tracePt t="13942" x="4502150" y="3848100"/>
          <p14:tracePt t="13955" x="4502150" y="3810000"/>
          <p14:tracePt t="13977" x="4489450" y="3721100"/>
          <p14:tracePt t="13990" x="4483100" y="3689350"/>
          <p14:tracePt t="14004" x="4457700" y="3638550"/>
          <p14:tracePt t="14025" x="4419600" y="3594100"/>
          <p14:tracePt t="14039" x="4413250" y="3581400"/>
          <p14:tracePt t="14060" x="4368800" y="3562350"/>
          <p14:tracePt t="14074" x="4343400" y="3549650"/>
          <p14:tracePt t="14147" x="4343400" y="3556000"/>
          <p14:tracePt t="14160" x="4349750" y="3581400"/>
          <p14:tracePt t="14168" x="4368800" y="3600450"/>
          <p14:tracePt t="14174" x="4375150" y="3600450"/>
          <p14:tracePt t="14184" x="4381500" y="3625850"/>
          <p14:tracePt t="14192" x="4394200" y="3632200"/>
          <p14:tracePt t="14205" x="4406900" y="3644900"/>
          <p14:tracePt t="14226" x="4445000" y="3670300"/>
          <p14:tracePt t="14240" x="4489450" y="3676650"/>
          <p14:tracePt t="14254" x="4521200" y="3683000"/>
          <p14:tracePt t="14275" x="4692650" y="3683000"/>
          <p14:tracePt t="14289" x="4851400" y="3683000"/>
          <p14:tracePt t="14310" x="5035550" y="3683000"/>
          <p14:tracePt t="14324" x="5232400" y="3683000"/>
          <p14:tracePt t="14337" x="5416550" y="3683000"/>
          <p14:tracePt t="14358" x="5556250" y="3683000"/>
          <p14:tracePt t="14372" x="5695950" y="3683000"/>
          <p14:tracePt t="14394" x="5835650" y="3683000"/>
          <p14:tracePt t="14407" x="5854700" y="3689350"/>
          <p14:tracePt t="14421" x="5861050" y="3689350"/>
          <p14:tracePt t="14707" x="5848350" y="3689350"/>
          <p14:tracePt t="14708" x="5816600" y="3689350"/>
          <p14:tracePt t="14740" x="5715000" y="3702050"/>
          <p14:tracePt t="14747" x="5695950" y="3714750"/>
          <p14:tracePt t="14754" x="5676900" y="3721100"/>
          <p14:tracePt t="14775" x="5594350" y="3733800"/>
          <p14:tracePt t="14789" x="5480050" y="3746500"/>
          <p14:tracePt t="14810" x="5257800" y="3746500"/>
          <p14:tracePt t="14824" x="5060950" y="3746500"/>
          <p14:tracePt t="14844" x="4851400" y="3746500"/>
          <p14:tracePt t="14858" x="4711700" y="3765550"/>
          <p14:tracePt t="14872" x="4667250" y="3778250"/>
          <p14:tracePt t="14986" x="4673600" y="3778250"/>
          <p14:tracePt t="14994" x="4686300" y="3778250"/>
          <p14:tracePt t="14999" x="4705350" y="3778250"/>
          <p14:tracePt t="15011" x="4730750" y="3771900"/>
          <p14:tracePt t="15025" x="4787900" y="3752850"/>
          <p14:tracePt t="15039" x="4819650" y="3752850"/>
          <p14:tracePt t="15060" x="4902200" y="3752850"/>
          <p14:tracePt t="15074" x="4953000" y="3752850"/>
          <p14:tracePt t="15094" x="5054600" y="3752850"/>
          <p14:tracePt t="15108" x="5092700" y="3752850"/>
          <p14:tracePt t="15122" x="5149850" y="3752850"/>
          <p14:tracePt t="15143" x="5207000" y="3740150"/>
          <p14:tracePt t="15184" x="5194300" y="3740150"/>
          <p14:tracePt t="15200" x="5175250" y="3740150"/>
          <p14:tracePt t="15208" x="5156200" y="3740150"/>
          <p14:tracePt t="15213" x="5124450" y="3740150"/>
          <p14:tracePt t="15226" x="5080000" y="3740150"/>
          <p14:tracePt t="15240" x="4953000" y="3740150"/>
          <p14:tracePt t="15261" x="4686300" y="3740150"/>
          <p14:tracePt t="15275" x="4591050" y="3740150"/>
          <p14:tracePt t="15289" x="4406900" y="3746500"/>
          <p14:tracePt t="15310" x="4216400" y="3759200"/>
          <p14:tracePt t="15323" x="4210050" y="3771900"/>
          <p14:tracePt t="15344" x="4203700" y="3771900"/>
          <p14:tracePt t="15378" x="4210050" y="3771900"/>
          <p14:tracePt t="15392" x="4241800" y="3771900"/>
          <p14:tracePt t="15400" x="4267200" y="3771900"/>
          <p14:tracePt t="15407" x="4292600" y="3771900"/>
          <p14:tracePt t="15428" x="4387850" y="3771900"/>
          <p14:tracePt t="15442" x="4540250" y="3771900"/>
          <p14:tracePt t="15455" x="4679950" y="3771900"/>
          <p14:tracePt t="15476" x="4813300" y="3752850"/>
          <p14:tracePt t="15490" x="4914900" y="3727450"/>
          <p14:tracePt t="15511" x="5016500" y="3727450"/>
          <p14:tracePt t="15525" x="5130800" y="3727450"/>
          <p14:tracePt t="15539" x="5232400" y="3727450"/>
          <p14:tracePt t="15560" x="5289550" y="3727450"/>
          <p14:tracePt t="15592" x="5283200" y="3727450"/>
          <p14:tracePt t="15608" x="5264150" y="3727450"/>
          <p14:tracePt t="15615" x="5245100" y="3727450"/>
          <p14:tracePt t="15622" x="5219700" y="3727450"/>
          <p14:tracePt t="15643" x="5111750" y="3727450"/>
          <p14:tracePt t="15657" x="4959350" y="3727450"/>
          <p14:tracePt t="15677" x="4749800" y="3727450"/>
          <p14:tracePt t="15692" x="4584700" y="3733800"/>
          <p14:tracePt t="15705" x="4514850" y="3746500"/>
          <p14:tracePt t="15752" x="4533900" y="3746500"/>
          <p14:tracePt t="15760" x="4552950" y="3746500"/>
          <p14:tracePt t="15765" x="4584700" y="3746500"/>
          <p14:tracePt t="15775" x="4654550" y="3746500"/>
          <p14:tracePt t="15789" x="4737100" y="3746500"/>
          <p14:tracePt t="15810" x="4997450" y="3746500"/>
          <p14:tracePt t="15824" x="5143500" y="3746500"/>
          <p14:tracePt t="15844" x="5226050" y="3746500"/>
          <p14:tracePt t="15858" x="5264150" y="3746500"/>
          <p14:tracePt t="15872" x="5276850" y="3746500"/>
          <p14:tracePt t="15920" x="5270500" y="3759200"/>
          <p14:tracePt t="15930" x="5257800" y="3759200"/>
          <p14:tracePt t="15941" x="5245100" y="3759200"/>
          <p14:tracePt t="15952" x="5226050" y="3759200"/>
          <p14:tracePt t="15958" x="5219700" y="3771900"/>
          <p14:tracePt t="15976" x="5207000" y="3771900"/>
          <p14:tracePt t="16137" x="5194300" y="3771900"/>
          <p14:tracePt t="16376" x="5181600" y="3771900"/>
          <p14:tracePt t="16383" x="5168900" y="3771900"/>
          <p14:tracePt t="16390" x="5156200" y="3784600"/>
          <p14:tracePt t="16400" x="5143500" y="3784600"/>
          <p14:tracePt t="16407" x="5130800" y="3790950"/>
          <p14:tracePt t="16432" x="5124450" y="3790950"/>
          <p14:tracePt t="16442" x="5124450" y="3797300"/>
          <p14:tracePt t="16462" x="5099050" y="3797300"/>
          <p14:tracePt t="16476" x="5080000" y="3803650"/>
          <p14:tracePt t="16490" x="5016500" y="3803650"/>
          <p14:tracePt t="16511" x="4953000" y="3803650"/>
          <p14:tracePt t="16525" x="4921250" y="3803650"/>
          <p14:tracePt t="16546" x="4819650" y="3810000"/>
          <p14:tracePt t="16560" x="4768850" y="3816350"/>
          <p14:tracePt t="16573" x="4743450" y="3816350"/>
          <p14:tracePt t="16594" x="4660900" y="3822700"/>
          <p14:tracePt t="16608" x="4597400" y="3829050"/>
          <p14:tracePt t="16630" x="4540250" y="3841750"/>
          <p14:tracePt t="16643" x="4521200" y="3854450"/>
          <p14:tracePt t="16657" x="4476750" y="3860800"/>
          <p14:tracePt t="16678" x="4387850" y="3886200"/>
          <p14:tracePt t="16692" x="4368800" y="3892550"/>
          <p14:tracePt t="16712" x="4267200" y="3911600"/>
          <p14:tracePt t="16726" x="4171950" y="3943350"/>
          <p14:tracePt t="16740" x="4121150" y="3962400"/>
          <p14:tracePt t="16761" x="3968750" y="4000500"/>
          <p14:tracePt t="16775" x="3860800" y="4032250"/>
          <p14:tracePt t="16796" x="3771900" y="4057650"/>
          <p14:tracePt t="16809" x="3695700" y="4076700"/>
          <p14:tracePt t="16823" x="3619500" y="4095750"/>
          <p14:tracePt t="16844" x="3568700" y="4108450"/>
          <p14:tracePt t="16858" x="3505200" y="4108450"/>
          <p14:tracePt t="16879" x="3422650" y="4114800"/>
          <p14:tracePt t="16893" x="3390900" y="4114800"/>
          <p14:tracePt t="16907" x="3384550" y="4114800"/>
          <p14:tracePt t="16928" x="3378200" y="4114800"/>
          <p14:tracePt t="16986" x="3371850" y="4114800"/>
          <p14:tracePt t="17000" x="3365500" y="4114800"/>
          <p14:tracePt t="17007" x="3359150" y="4108450"/>
          <p14:tracePt t="17013" x="3352800" y="4108450"/>
          <p14:tracePt t="18485" x="3359150" y="4102100"/>
          <p14:tracePt t="18492" x="3365500" y="4095750"/>
          <p14:tracePt t="18504" x="3371850" y="4089400"/>
          <p14:tracePt t="18558" x="3378200" y="4083050"/>
          <p14:tracePt t="18574" x="3390900" y="4076700"/>
          <p14:tracePt t="18590" x="3397250" y="4070350"/>
          <p14:tracePt t="18600" x="3403600" y="4070350"/>
          <p14:tracePt t="18607" x="3409950" y="4064000"/>
          <p14:tracePt t="18624" x="3422650" y="4064000"/>
          <p14:tracePt t="18656" x="3429000" y="4057650"/>
          <p14:tracePt t="18672" x="3435350" y="4051300"/>
          <p14:tracePt t="18679" x="3441700" y="4044950"/>
          <p14:tracePt t="18685" x="3454400" y="4044950"/>
          <p14:tracePt t="18695" x="3467100" y="4044950"/>
          <p14:tracePt t="18712" x="3479800" y="4038600"/>
          <p14:tracePt t="18727" x="3486150" y="4038600"/>
          <p14:tracePt t="18747" x="3486150" y="4032250"/>
          <p14:tracePt t="18761" x="3492500" y="4025900"/>
          <p14:tracePt t="18775" x="3498850" y="4025900"/>
          <p14:tracePt t="18795" x="3511550" y="4013200"/>
          <p14:tracePt t="18809" x="3524250" y="4000500"/>
          <p14:tracePt t="18830" x="3556000" y="3987800"/>
          <p14:tracePt t="18844" x="3556000" y="3975100"/>
          <p14:tracePt t="18871" x="3556000" y="3968750"/>
          <p14:tracePt t="18879" x="3556000" y="3962400"/>
          <p14:tracePt t="18893" x="3549650" y="3949700"/>
          <p14:tracePt t="18914" x="3498850" y="3898900"/>
          <p14:tracePt t="18928" x="3479800" y="3873500"/>
          <p14:tracePt t="18942" x="3460750" y="3841750"/>
          <p14:tracePt t="18963" x="3397250" y="3752850"/>
          <p14:tracePt t="18976" x="3352800" y="3714750"/>
          <p14:tracePt t="18997" x="3270250" y="3702050"/>
          <p14:tracePt t="19011" x="3257550" y="3689350"/>
          <p14:tracePt t="19025" x="3213100" y="3689350"/>
          <p14:tracePt t="19046" x="3149600" y="3695700"/>
          <p14:tracePt t="19060" x="3117850" y="3702050"/>
          <p14:tracePt t="19080" x="3048000" y="3714750"/>
          <p14:tracePt t="19094" x="3016250" y="3721100"/>
          <p14:tracePt t="19112" x="3003550" y="3721100"/>
          <p14:tracePt t="19129" x="2978150" y="3721100"/>
          <p14:tracePt t="19143" x="2927350" y="3708400"/>
          <p14:tracePt t="19163" x="2882900" y="3695700"/>
          <p14:tracePt t="19178" x="2813050" y="3676650"/>
          <p14:tracePt t="19198" x="2743200" y="3638550"/>
          <p14:tracePt t="19212" x="2686050" y="3606800"/>
          <p14:tracePt t="19226" x="2660650" y="3594100"/>
          <p14:tracePt t="19247" x="2622550" y="3568700"/>
          <p14:tracePt t="19261" x="2578100" y="3549650"/>
          <p14:tracePt t="19282" x="2559050" y="3536950"/>
          <p14:tracePt t="19296" x="2540000" y="3530600"/>
          <p14:tracePt t="19310" x="2514600" y="3530600"/>
          <p14:tracePt t="19331" x="2489200" y="3530600"/>
          <p14:tracePt t="19344" x="2451100" y="3530600"/>
          <p14:tracePt t="19365" x="2419350" y="3530600"/>
          <p14:tracePt t="19379" x="2374900" y="3536950"/>
          <p14:tracePt t="19393" x="2324100" y="3549650"/>
          <p14:tracePt t="19414" x="2279650" y="3556000"/>
          <p14:tracePt t="19428" x="2120900" y="3556000"/>
          <p14:tracePt t="19448" x="2019300" y="3556000"/>
          <p14:tracePt t="19462" x="1974850" y="3556000"/>
          <p14:tracePt t="19476" x="1885950" y="3543300"/>
          <p14:tracePt t="19497" x="1733550" y="3524250"/>
          <p14:tracePt t="19511" x="1631950" y="3511550"/>
          <p14:tracePt t="19532" x="1568450" y="3511550"/>
          <p14:tracePt t="19546" x="1536700" y="3511550"/>
          <p14:tracePt t="19560" x="1530350" y="3511550"/>
          <p14:tracePt t="19608" x="1530350" y="3505200"/>
          <p14:tracePt t="19615" x="1536700" y="3498850"/>
          <p14:tracePt t="19630" x="1555750" y="3492500"/>
          <p14:tracePt t="19637" x="1574800" y="3486150"/>
          <p14:tracePt t="19643" x="1593850" y="3486150"/>
          <p14:tracePt t="19664" x="1720850" y="3448050"/>
          <p14:tracePt t="19677" x="1860550" y="3409950"/>
          <p14:tracePt t="19698" x="2336800" y="3282950"/>
          <p14:tracePt t="19712" x="2616200" y="3213100"/>
          <p14:tracePt t="19726" x="2717800" y="3175000"/>
          <p14:tracePt t="19747" x="2908300" y="3130550"/>
          <p14:tracePt t="19761" x="2927350" y="3124200"/>
          <p14:tracePt t="19781" x="2927350" y="3117850"/>
          <p14:tracePt t="19795" x="2889250" y="3105150"/>
          <p14:tracePt t="19809" x="2832100" y="3092450"/>
          <p14:tracePt t="19830" x="2749550" y="3067050"/>
          <p14:tracePt t="19844" x="2660650" y="3054350"/>
          <p14:tracePt t="19865" x="2578100" y="3054350"/>
          <p14:tracePt t="19879" x="2552700" y="3054350"/>
          <p14:tracePt t="19892" x="2489200" y="3054350"/>
          <p14:tracePt t="19914" x="2381250" y="3060700"/>
          <p14:tracePt t="19928" x="2336800" y="3073400"/>
          <p14:tracePt t="19949" x="2311400" y="3086100"/>
          <p14:tracePt t="19963" x="2292350" y="3098800"/>
          <p14:tracePt t="19976" x="2286000" y="3111500"/>
          <p14:tracePt t="19998" x="2286000" y="3136900"/>
          <p14:tracePt t="20011" x="2324100" y="3181350"/>
          <p14:tracePt t="20032" x="2387600" y="3251200"/>
          <p14:tracePt t="20046" x="2400300" y="3257550"/>
          <p14:tracePt t="20060" x="2470150" y="3295650"/>
          <p14:tracePt t="20080" x="2609850" y="3333750"/>
          <p14:tracePt t="20094" x="2654300" y="3333750"/>
          <p14:tracePt t="20115" x="2768600" y="3321050"/>
          <p14:tracePt t="20129" x="2825750" y="3282950"/>
          <p14:tracePt t="20143" x="2851150" y="3251200"/>
          <p14:tracePt t="20164" x="2895600" y="3117850"/>
          <p14:tracePt t="20178" x="2901950" y="3009900"/>
          <p14:tracePt t="20198" x="2794000" y="2914650"/>
          <p14:tracePt t="20212" x="2736850" y="2895600"/>
          <p14:tracePt t="20226" x="2641600" y="2870200"/>
          <p14:tracePt t="20247" x="2520950" y="2857500"/>
          <p14:tracePt t="20261" x="2482850" y="2863850"/>
          <p14:tracePt t="20281" x="2451100" y="2895600"/>
          <p14:tracePt t="20296" x="2438400" y="2933700"/>
          <p14:tracePt t="20310" x="2438400" y="2946400"/>
          <p14:tracePt t="20330" x="2470150" y="3022600"/>
          <p14:tracePt t="20344" x="2527300" y="3054350"/>
          <p14:tracePt t="20365" x="2628900" y="3060700"/>
          <p14:tracePt t="20379" x="2654300" y="3060700"/>
          <p14:tracePt t="20393" x="2717800" y="3041650"/>
          <p14:tracePt t="20414" x="2774950" y="3022600"/>
          <p14:tracePt t="20428" x="2781300" y="3016250"/>
          <p14:tracePt t="20448" x="2781300" y="3003550"/>
          <p14:tracePt t="20462" x="2768600" y="2990850"/>
          <p14:tracePt t="20476" x="2762250" y="2990850"/>
          <p14:tracePt t="20603" x="2762250" y="2997200"/>
          <p14:tracePt t="20640" x="2768600" y="3009900"/>
          <p14:tracePt t="20648" x="2774950" y="3009900"/>
          <p14:tracePt t="20654" x="2787650" y="3009900"/>
          <p14:tracePt t="20664" x="2806700" y="3009900"/>
          <p14:tracePt t="20678" x="2851150" y="3022600"/>
          <p14:tracePt t="20698" x="2882900" y="3028950"/>
          <p14:tracePt t="20712" x="2927350" y="3035300"/>
          <p14:tracePt t="20733" x="2971800" y="3035300"/>
          <p14:tracePt t="20747" x="3035300" y="3035300"/>
          <p14:tracePt t="20761" x="3105150" y="3035300"/>
          <p14:tracePt t="20782" x="3149600" y="3035300"/>
          <p14:tracePt t="20795" x="3206750" y="3035300"/>
          <p14:tracePt t="20817" x="3340100" y="3035300"/>
          <p14:tracePt t="20830" x="3397250" y="3028950"/>
          <p14:tracePt t="20844" x="3536950" y="2997200"/>
          <p14:tracePt t="20865" x="3924300" y="2895600"/>
          <p14:tracePt t="20879" x="4064000" y="2863850"/>
          <p14:tracePt t="20900" x="4476750" y="2749550"/>
          <p14:tracePt t="20914" x="4762500" y="2686050"/>
          <p14:tracePt t="20928" x="4851400" y="2660650"/>
          <p14:tracePt t="20949" x="5035550" y="2616200"/>
          <p14:tracePt t="20962" x="5264150" y="2578100"/>
          <p14:tracePt t="20983" x="5391150" y="2552700"/>
          <p14:tracePt t="20997" x="5448300" y="2552700"/>
          <p14:tracePt t="21011" x="5511800" y="2552700"/>
          <p14:tracePt t="21032" x="5588000" y="2565400"/>
          <p14:tracePt t="21046" x="5607050" y="2571750"/>
          <p14:tracePt t="21067" x="5683250" y="2584450"/>
          <p14:tracePt t="21080" x="5734050" y="2616200"/>
          <p14:tracePt t="21094" x="5740400" y="2622550"/>
          <p14:tracePt t="21115" x="5753100" y="2667000"/>
          <p14:tracePt t="21129" x="5746750" y="2705100"/>
          <p14:tracePt t="21150" x="5740400" y="2749550"/>
          <p14:tracePt t="21164" x="5727700" y="2806700"/>
          <p14:tracePt t="21177" x="5740400" y="2851150"/>
          <p14:tracePt t="21198" x="5765800" y="2895600"/>
          <p14:tracePt t="21212" x="5810250" y="2933700"/>
          <p14:tracePt t="21233" x="5880100" y="2946400"/>
          <p14:tracePt t="21247" x="5899150" y="2946400"/>
          <p14:tracePt t="21261" x="5975350" y="2946400"/>
          <p14:tracePt t="21282" x="6159500" y="2946400"/>
          <p14:tracePt t="21295" x="6273800" y="2946400"/>
          <p14:tracePt t="21317" x="6394450" y="2946400"/>
          <p14:tracePt t="21330" x="6502400" y="2946400"/>
          <p14:tracePt t="21344" x="6591300" y="2959100"/>
          <p14:tracePt t="21365" x="6686550" y="2971800"/>
          <p14:tracePt t="21379" x="6762750" y="2971800"/>
          <p14:tracePt t="21400" x="6864350" y="2978150"/>
          <p14:tracePt t="21414" x="6902450" y="2984500"/>
          <p14:tracePt t="21428" x="7010400" y="3003550"/>
          <p14:tracePt t="21448" x="7156450" y="3022600"/>
          <p14:tracePt t="21462" x="7207250" y="3028950"/>
          <p14:tracePt t="21483" x="7378700" y="3048000"/>
          <p14:tracePt t="21497" x="7512050" y="3060700"/>
          <p14:tracePt t="21511" x="7575550" y="3060700"/>
          <p14:tracePt t="21532" x="7785100" y="3098800"/>
          <p14:tracePt t="21545" x="7899400" y="3105150"/>
          <p14:tracePt t="21567" x="8020050" y="3105150"/>
          <p14:tracePt t="21580" x="8045450" y="3105150"/>
          <p14:tracePt t="21594" x="8058150" y="3105150"/>
          <p14:tracePt t="21622" x="8058150" y="3098800"/>
          <p14:tracePt t="21629" x="8058150" y="3086100"/>
          <p14:tracePt t="21651" x="8045450" y="3067050"/>
          <p14:tracePt t="21664" x="8026400" y="3041650"/>
          <p14:tracePt t="21678" x="8013700" y="3022600"/>
          <p14:tracePt t="21698" x="7924800" y="2959100"/>
          <p14:tracePt t="21712" x="7867650" y="2921000"/>
          <p14:tracePt t="21733" x="7696200" y="2882900"/>
          <p14:tracePt t="21747" x="7613650" y="2870200"/>
          <p14:tracePt t="21761" x="7448550" y="2857500"/>
          <p14:tracePt t="21782" x="7353300" y="2857500"/>
          <p14:tracePt t="21795" x="7334250" y="2870200"/>
          <p14:tracePt t="21816" x="7270750" y="2914650"/>
          <p14:tracePt t="21830" x="7239000" y="2933700"/>
          <p14:tracePt t="21851" x="7239000" y="2978150"/>
          <p14:tracePt t="21865" x="7251700" y="3041650"/>
          <p14:tracePt t="21879" x="7289800" y="3092450"/>
          <p14:tracePt t="21900" x="7340600" y="3117850"/>
          <p14:tracePt t="21913" x="7442200" y="3155950"/>
          <p14:tracePt t="21935" x="7550150" y="3168650"/>
          <p14:tracePt t="21948" x="7651750" y="3168650"/>
          <p14:tracePt t="21962" x="7734300" y="3149600"/>
          <p14:tracePt t="21983" x="7810500" y="3092450"/>
          <p14:tracePt t="21997" x="7854950" y="2984500"/>
          <p14:tracePt t="22018" x="7829550" y="2952750"/>
          <p14:tracePt t="22032" x="7708900" y="2908300"/>
          <p14:tracePt t="22046" x="7556500" y="2882900"/>
          <p14:tracePt t="22067" x="7499350" y="2876550"/>
          <p14:tracePt t="22080" x="7486650" y="2876550"/>
          <p14:tracePt t="22101" x="7473950" y="2876550"/>
          <p14:tracePt t="22115" x="7454900" y="2914650"/>
          <p14:tracePt t="22129" x="7435850" y="2933700"/>
          <p14:tracePt t="22150" x="7435850" y="2978150"/>
          <p14:tracePt t="22164" x="7448550" y="3003550"/>
          <p14:tracePt t="22184" x="7473950" y="3035300"/>
          <p14:tracePt t="22198" x="7473950" y="3048000"/>
          <p14:tracePt t="22272" x="7473950" y="3060700"/>
          <p14:tracePt t="22279" x="7454900" y="3073400"/>
          <p14:tracePt t="22282" x="7442200" y="3086100"/>
          <p14:tracePt t="22295" x="7423150" y="3092450"/>
          <p14:tracePt t="22303" x="7391400" y="3111500"/>
          <p14:tracePt t="22316" x="7378700" y="3111500"/>
          <p14:tracePt t="22330" x="7321550" y="3124200"/>
          <p14:tracePt t="22351" x="7251700" y="3143250"/>
          <p14:tracePt t="22365" x="7200900" y="3155950"/>
          <p14:tracePt t="22379" x="7137400" y="3162300"/>
          <p14:tracePt t="22400" x="6908800" y="3187700"/>
          <p14:tracePt t="22414" x="6851650" y="3206750"/>
          <p14:tracePt t="22435" x="6769100" y="3232150"/>
          <p14:tracePt t="22448" x="6705600" y="3251200"/>
          <p14:tracePt t="22462" x="6680200" y="3257550"/>
          <p14:tracePt t="22483" x="6559550" y="3282950"/>
          <p14:tracePt t="22497" x="6438900" y="3308350"/>
          <p14:tracePt t="22518" x="6299200" y="3340100"/>
          <p14:tracePt t="22532" x="6178550" y="3378200"/>
          <p14:tracePt t="22545" x="6070600" y="3416300"/>
          <p14:tracePt t="22566" x="5943600" y="3454400"/>
          <p14:tracePt t="22580" x="5803900" y="3486150"/>
          <p14:tracePt t="22601" x="5581650" y="3549650"/>
          <p14:tracePt t="22615" x="5492750" y="3568700"/>
          <p14:tracePt t="22629" x="5308600" y="3606800"/>
          <p14:tracePt t="22650" x="4978400" y="3670300"/>
          <p14:tracePt t="22664" x="4724400" y="3695700"/>
          <p14:tracePt t="22685" x="4521200" y="3702050"/>
          <p14:tracePt t="22698" x="4337050" y="3702050"/>
          <p14:tracePt t="22712" x="4165600" y="3702050"/>
          <p14:tracePt t="22733" x="4019550" y="3702050"/>
          <p14:tracePt t="22747" x="3873500" y="3689350"/>
          <p14:tracePt t="22767" x="3657600" y="3632200"/>
          <p14:tracePt t="22782" x="3594100" y="3619500"/>
          <p14:tracePt t="22795" x="3486150" y="3581400"/>
          <p14:tracePt t="22817" x="3416300" y="3524250"/>
          <p14:tracePt t="22830" x="3409950" y="3511550"/>
          <p14:tracePt t="22851" x="3346450" y="3429000"/>
          <p14:tracePt t="22865" x="3314700" y="3365500"/>
          <p14:tracePt t="22879" x="3289300" y="3340100"/>
          <p14:tracePt t="22900" x="3251200" y="3282950"/>
          <p14:tracePt t="22914" x="3244850" y="3238500"/>
          <p14:tracePt t="22935" x="3225800" y="3155950"/>
          <p14:tracePt t="22948" x="3206750" y="3117850"/>
          <p14:tracePt t="22963" x="3149600" y="3048000"/>
          <p14:tracePt t="22983" x="3022600" y="2959100"/>
          <p14:tracePt t="22997" x="2965450" y="2940050"/>
          <p14:tracePt t="23018" x="2838450" y="2908300"/>
          <p14:tracePt t="23032" x="2749550" y="2901950"/>
          <p14:tracePt t="23046" x="2698750" y="2901950"/>
          <p14:tracePt t="23067" x="2501900" y="2901950"/>
          <p14:tracePt t="23080" x="2374900" y="2901950"/>
          <p14:tracePt t="23101" x="2178050" y="2901950"/>
          <p14:tracePt t="23115" x="2114550" y="2901950"/>
          <p14:tracePt t="23129" x="1987550" y="2901950"/>
          <p14:tracePt t="23150" x="1790700" y="2901950"/>
          <p14:tracePt t="23164" x="1739900" y="2895600"/>
          <p14:tracePt t="23184" x="1600200" y="2870200"/>
          <p14:tracePt t="23199" x="1543050" y="2870200"/>
          <p14:tracePt t="23212" x="1511300" y="2870200"/>
          <p14:tracePt t="23233" x="1473200" y="2870200"/>
          <p14:tracePt t="23247" x="1454150" y="2870200"/>
          <p14:tracePt t="23268" x="1435100" y="2870200"/>
          <p14:tracePt t="23282" x="1422400" y="2870200"/>
          <p14:tracePt t="23296" x="1416050" y="2870200"/>
          <p14:tracePt t="23317" x="1416050" y="2876550"/>
          <p14:tracePt t="23360" x="1416050" y="2882900"/>
          <p14:tracePt t="23374" x="1416050" y="2895600"/>
          <p14:tracePt t="23382" x="1416050" y="2908300"/>
          <p14:tracePt t="23383" x="1416050" y="2927350"/>
          <p14:tracePt t="23400" x="1422400" y="2946400"/>
          <p14:tracePt t="23413" x="1435100" y="2984500"/>
          <p14:tracePt t="23434" x="1454150" y="3028950"/>
          <p14:tracePt t="23449" x="1511300" y="3124200"/>
          <p14:tracePt t="23469" x="1631950" y="3263900"/>
          <p14:tracePt t="23483" x="1790700" y="3429000"/>
          <p14:tracePt t="23497" x="1968500" y="3549650"/>
          <p14:tracePt t="23518" x="2139950" y="3606800"/>
          <p14:tracePt t="23532" x="2286000" y="3619500"/>
          <p14:tracePt t="23552" x="2457450" y="3600450"/>
          <p14:tracePt t="23567" x="2508250" y="3587750"/>
          <p14:tracePt t="23580" x="2628900" y="3517900"/>
          <p14:tracePt t="23601" x="2724150" y="3448050"/>
          <p14:tracePt t="23615" x="2813050" y="3346450"/>
          <p14:tracePt t="23636" x="2889250" y="3244850"/>
          <p14:tracePt t="23650" x="2908300" y="3149600"/>
          <p14:tracePt t="23664" x="2901950" y="3060700"/>
          <p14:tracePt t="23684" x="2844800" y="2978150"/>
          <p14:tracePt t="23700" x="2749550" y="2901950"/>
          <p14:tracePt t="23719" x="2552700" y="2825750"/>
          <p14:tracePt t="23733" x="2495550" y="2813050"/>
          <p14:tracePt t="23747" x="2406650" y="2813050"/>
          <p14:tracePt t="23768" x="2317750" y="2825750"/>
          <p14:tracePt t="23782" x="2298700" y="2838450"/>
          <p14:tracePt t="23803" x="2279650" y="2889250"/>
          <p14:tracePt t="23816" x="2298700" y="2933700"/>
          <p14:tracePt t="23830" x="2305050" y="2952750"/>
          <p14:tracePt t="23851" x="2387600" y="3003550"/>
          <p14:tracePt t="23865" x="2432050" y="3009900"/>
          <p14:tracePt t="23886" x="2457450" y="3009900"/>
          <p14:tracePt t="23900" x="2489200" y="3003550"/>
          <p14:tracePt t="23913" x="2489200" y="2997200"/>
          <p14:tracePt t="23934" x="2489200" y="2990850"/>
          <p14:tracePt t="23948" x="2489200" y="2984500"/>
          <p14:tracePt t="23970" x="2470150" y="2971800"/>
          <p14:tracePt t="23983" x="2463800" y="2971800"/>
          <p14:tracePt t="24104" x="2470150" y="2971800"/>
          <p14:tracePt t="24118" x="2482850" y="2971800"/>
          <p14:tracePt t="24128" x="2501900" y="2971800"/>
          <p14:tracePt t="24129" x="2514600" y="2971800"/>
          <p14:tracePt t="24144" x="2527300" y="2971800"/>
          <p14:tracePt t="24158" x="2540000" y="2971800"/>
          <p14:tracePt t="24167" x="2552700" y="2978150"/>
          <p14:tracePt t="24184" x="2578100" y="2978150"/>
          <p14:tracePt t="24198" x="2590800" y="2978150"/>
          <p14:tracePt t="24219" x="2654300" y="2990850"/>
          <p14:tracePt t="24233" x="2736850" y="3009900"/>
          <p14:tracePt t="24247" x="2806700" y="3028950"/>
          <p14:tracePt t="24268" x="3092450" y="3098800"/>
          <p14:tracePt t="24282" x="3352800" y="3168650"/>
          <p14:tracePt t="24302" x="3708400" y="3251200"/>
          <p14:tracePt t="24317" x="3898900" y="3308350"/>
          <p14:tracePt t="24330" x="4343400" y="3429000"/>
          <p14:tracePt t="24351" x="5219700" y="3644900"/>
          <p14:tracePt t="24365" x="5505450" y="3695700"/>
          <p14:tracePt t="24386" x="6210300" y="3771900"/>
          <p14:tracePt t="24400" x="6496050" y="3784600"/>
          <p14:tracePt t="24413" x="6616700" y="3784600"/>
          <p14:tracePt t="24434" x="6915150" y="3784600"/>
          <p14:tracePt t="24448" x="7112000" y="3784600"/>
          <p14:tracePt t="24469" x="7353300" y="3784600"/>
          <p14:tracePt t="24483" x="7429500" y="3784600"/>
          <p14:tracePt t="24497" x="7550150" y="3771900"/>
          <p14:tracePt t="24518" x="7715250" y="3733800"/>
          <p14:tracePt t="24532" x="7772400" y="3727450"/>
          <p14:tracePt t="24552" x="7893050" y="3689350"/>
          <p14:tracePt t="24566" x="7924800" y="3683000"/>
          <p14:tracePt t="24580" x="7931150" y="3670300"/>
          <p14:tracePt t="24601" x="7994650" y="3644900"/>
          <p14:tracePt t="24615" x="8026400" y="3632200"/>
          <p14:tracePt t="24636" x="8077200" y="3613150"/>
          <p14:tracePt t="24650" x="8096250" y="3581400"/>
          <p14:tracePt t="24663" x="8102600" y="3524250"/>
          <p14:tracePt t="24685" x="8102600" y="3479800"/>
          <p14:tracePt t="24698" x="8102600" y="3441700"/>
          <p14:tracePt t="24719" x="8102600" y="3359150"/>
          <p14:tracePt t="24733" x="8102600" y="3308350"/>
          <p14:tracePt t="24747" x="8102600" y="3225800"/>
          <p14:tracePt t="24768" x="8089900" y="3124200"/>
          <p14:tracePt t="24782" x="8083550" y="3067050"/>
          <p14:tracePt t="24802" x="8083550" y="3009900"/>
          <p14:tracePt t="24816" x="8064500" y="2959100"/>
          <p14:tracePt t="24837" x="8039100" y="2914650"/>
          <p14:tracePt t="24851" x="8026400" y="2876550"/>
          <p14:tracePt t="24865" x="7994650" y="2844800"/>
          <p14:tracePt t="24886" x="7981950" y="2825750"/>
          <p14:tracePt t="24900" x="7931150" y="2800350"/>
          <p14:tracePt t="24920" x="7886700" y="2781300"/>
          <p14:tracePt t="24934" x="7867650" y="2781300"/>
          <p14:tracePt t="24948" x="7804150" y="2768600"/>
          <p14:tracePt t="24970" x="7759700" y="2749550"/>
          <p14:tracePt t="24983" x="7721600" y="2749550"/>
          <p14:tracePt t="25004" x="7677150" y="2749550"/>
          <p14:tracePt t="25018" x="7588250" y="2749550"/>
          <p14:tracePt t="25032" x="7410450" y="2749550"/>
          <p14:tracePt t="25052" x="7213600" y="2755900"/>
          <p14:tracePt t="25066" x="7048500" y="2781300"/>
          <p14:tracePt t="25087" x="6959600" y="2806700"/>
          <p14:tracePt t="25101" x="6934200" y="2819400"/>
          <p14:tracePt t="25115" x="6902450" y="2832100"/>
          <p14:tracePt t="25136" x="6800850" y="2901950"/>
          <p14:tracePt t="25150" x="6775450" y="2921000"/>
          <p14:tracePt t="25171" x="6731000" y="2990850"/>
          <p14:tracePt t="25184" x="6731000" y="3054350"/>
          <p14:tracePt t="25198" x="6737350" y="3086100"/>
          <p14:tracePt t="25219" x="6788150" y="3206750"/>
          <p14:tracePt t="25233" x="6832600" y="3276600"/>
          <p14:tracePt t="25254" x="6896100" y="3346450"/>
          <p14:tracePt t="25268" x="7023100" y="3422650"/>
          <p14:tracePt t="25282" x="7289800" y="3505200"/>
          <p14:tracePt t="25303" x="7493000" y="3530600"/>
          <p14:tracePt t="25316" x="7588250" y="3530600"/>
          <p14:tracePt t="25337" x="7816850" y="3492500"/>
          <p14:tracePt t="25351" x="7969250" y="3422650"/>
          <p14:tracePt t="25365" x="8026400" y="3371850"/>
          <p14:tracePt t="25386" x="8153400" y="3219450"/>
          <p14:tracePt t="25400" x="8166100" y="3124200"/>
          <p14:tracePt t="25421" x="8140700" y="3016250"/>
          <p14:tracePt t="25434" x="8045450" y="2889250"/>
          <p14:tracePt t="25448" x="7886700" y="2755900"/>
          <p14:tracePt t="25469" x="7632700" y="2622550"/>
          <p14:tracePt t="25483" x="7556500" y="2603500"/>
          <p14:tracePt t="25504" x="7308850" y="2559050"/>
          <p14:tracePt t="25518" x="7143750" y="2571750"/>
          <p14:tracePt t="25532" x="7061200" y="2590800"/>
          <p14:tracePt t="25553" x="6940550" y="2673350"/>
          <p14:tracePt t="25567" x="6915150" y="2705100"/>
          <p14:tracePt t="25587" x="6870700" y="2813050"/>
          <p14:tracePt t="25601" x="6864350" y="2882900"/>
          <p14:tracePt t="25615" x="6870700" y="2921000"/>
          <p14:tracePt t="25636" x="6953250" y="3028950"/>
          <p14:tracePt t="25650" x="7061200" y="3092450"/>
          <p14:tracePt t="25670" x="7232650" y="3124200"/>
          <p14:tracePt t="25684" x="7289800" y="3124200"/>
          <p14:tracePt t="25698" x="7359650" y="3117850"/>
          <p14:tracePt t="25719" x="7359650" y="3092450"/>
          <p14:tracePt t="25733" x="7346950" y="3079750"/>
          <p14:tracePt t="25754" x="7245350" y="3035300"/>
          <p14:tracePt t="25768" x="7194550" y="3028950"/>
          <p14:tracePt t="25782" x="7181850" y="3022600"/>
          <p14:tracePt t="25803" x="7175500" y="3022600"/>
          <p14:tracePt t="26147" x="7156450" y="3022600"/>
          <p14:tracePt t="26160" x="7118350" y="3022600"/>
          <p14:tracePt t="26163" x="7067550" y="3028950"/>
          <p14:tracePt t="26170" x="6915150" y="3060700"/>
          <p14:tracePt t="26184" x="6648450" y="3130550"/>
          <p14:tracePt t="26206" x="6381750" y="3194050"/>
          <p14:tracePt t="26219" x="6127750" y="3257550"/>
          <p14:tracePt t="26233" x="5988050" y="3282950"/>
          <p14:tracePt t="26254" x="5670550" y="3314700"/>
          <p14:tracePt t="26268" x="5353050" y="3314700"/>
          <p14:tracePt t="26289" x="5016500" y="3359150"/>
          <p14:tracePt t="26303" x="4927600" y="3365500"/>
          <p14:tracePt t="26316" x="4749800" y="3390900"/>
          <p14:tracePt t="26337" x="4495800" y="3397250"/>
          <p14:tracePt t="26351" x="4311650" y="3397250"/>
          <p14:tracePt t="26372" x="4102100" y="3397250"/>
          <p14:tracePt t="26386" x="3930650" y="3397250"/>
          <p14:tracePt t="26400" x="3790950" y="3403600"/>
          <p14:tracePt t="26420" x="3670300" y="3403600"/>
          <p14:tracePt t="26434" x="3587750" y="3403600"/>
          <p14:tracePt t="26455" x="3429000" y="3403600"/>
          <p14:tracePt t="26469" x="3390900" y="3397250"/>
          <p14:tracePt t="26483" x="3308350" y="3390900"/>
          <p14:tracePt t="26504" x="3289300" y="3390900"/>
          <p14:tracePt t="26518" x="3282950" y="3390900"/>
          <p14:tracePt t="26538" x="3244850" y="3390900"/>
          <p14:tracePt t="26553" x="3219450" y="3390900"/>
          <p14:tracePt t="26566" x="3181350" y="3397250"/>
          <p14:tracePt t="26587" x="3168650" y="3403600"/>
          <p14:tracePt t="26601" x="3168650" y="3409950"/>
          <p14:tracePt t="26622" x="3175000" y="3429000"/>
          <p14:tracePt t="26636" x="3219450" y="3441700"/>
          <p14:tracePt t="26650" x="3270250" y="3448050"/>
          <p14:tracePt t="26670" x="3371850" y="3448050"/>
          <p14:tracePt t="26684" x="3524250" y="3460750"/>
          <p14:tracePt t="26705" x="3867150" y="3467100"/>
          <p14:tracePt t="26719" x="4019550" y="3467100"/>
          <p14:tracePt t="26733" x="4368800" y="3467100"/>
          <p14:tracePt t="26754" x="4940300" y="3479800"/>
          <p14:tracePt t="26768" x="5314950" y="3498850"/>
          <p14:tracePt t="26788" x="5657850" y="3549650"/>
          <p14:tracePt t="26803" x="5975350" y="3594100"/>
          <p14:tracePt t="26816" x="6292850" y="3613150"/>
          <p14:tracePt t="26837" x="6610350" y="3613150"/>
          <p14:tracePt t="26851" x="6705600" y="3613150"/>
          <p14:tracePt t="26872" x="7004050" y="3594100"/>
          <p14:tracePt t="26886" x="7092950" y="3587750"/>
          <p14:tracePt t="26900" x="7245350" y="3575050"/>
          <p14:tracePt t="26920" x="7404100" y="3543300"/>
          <p14:tracePt t="26934" x="7416800" y="3543300"/>
          <p14:tracePt t="26956" x="7423150" y="3543300"/>
          <p14:tracePt t="26976" x="7404100" y="3543300"/>
          <p14:tracePt t="26983" x="7391400" y="3543300"/>
          <p14:tracePt t="27004" x="7296150" y="3543300"/>
          <p14:tracePt t="27018" x="7143750" y="3543300"/>
          <p14:tracePt t="27038" x="6813550" y="3543300"/>
          <p14:tracePt t="27053" x="6654800" y="3543300"/>
          <p14:tracePt t="27066" x="6172200" y="3543300"/>
          <p14:tracePt t="27087" x="5245100" y="3549650"/>
          <p14:tracePt t="27101" x="4933950" y="3549650"/>
          <p14:tracePt t="27122" x="3949700" y="3562350"/>
          <p14:tracePt t="27136" x="3416300" y="3562350"/>
          <p14:tracePt t="27149" x="3206750" y="3568700"/>
          <p14:tracePt t="27170" x="2851150" y="3594100"/>
          <p14:tracePt t="27184" x="2794000" y="3606800"/>
          <p14:tracePt t="27205" x="2787650" y="3613150"/>
          <p14:tracePt t="27219" x="2787650" y="3619500"/>
          <p14:tracePt t="27233" x="2806700" y="3644900"/>
          <p14:tracePt t="27254" x="2908300" y="3670300"/>
          <p14:tracePt t="27268" x="2965450" y="3676650"/>
          <p14:tracePt t="27290" x="3187700" y="3683000"/>
          <p14:tracePt t="27302" x="3340100" y="3683000"/>
          <p14:tracePt t="27316" x="3416300" y="3683000"/>
          <p14:tracePt t="27337" x="3657600" y="3683000"/>
          <p14:tracePt t="27351" x="3898900" y="3683000"/>
          <p14:tracePt t="27372" x="4311650" y="3683000"/>
          <p14:tracePt t="27386" x="4813300" y="3683000"/>
          <p14:tracePt t="27399" x="5276850" y="3683000"/>
          <p14:tracePt t="27420" x="5607050" y="3683000"/>
          <p14:tracePt t="27434" x="5835650" y="3683000"/>
          <p14:tracePt t="27455" x="6121400" y="3683000"/>
          <p14:tracePt t="27469" x="6299200" y="3683000"/>
          <p14:tracePt t="27490" x="6426200" y="3683000"/>
          <p14:tracePt t="27504" x="6483350" y="3683000"/>
          <p14:tracePt t="27518" x="6489700" y="3683000"/>
          <p14:tracePt t="27552" x="6470650" y="3683000"/>
          <p14:tracePt t="27559" x="6451600" y="3683000"/>
          <p14:tracePt t="27566" x="6413500" y="3683000"/>
          <p14:tracePt t="27587" x="6286500" y="3683000"/>
          <p14:tracePt t="27601" x="6134100" y="3683000"/>
          <p14:tracePt t="27622" x="5975350" y="3683000"/>
          <p14:tracePt t="27636" x="5797550" y="3689350"/>
          <p14:tracePt t="27656" x="5499100" y="3689350"/>
          <p14:tracePt t="27670" x="5219700" y="3689350"/>
          <p14:tracePt t="27684" x="4876800" y="3689350"/>
          <p14:tracePt t="27705" x="4514850" y="3721100"/>
          <p14:tracePt t="27740" x="4489450" y="3727450"/>
          <p14:tracePt t="27776" x="4502150" y="3727450"/>
          <p14:tracePt t="27777" x="4521200" y="3727450"/>
          <p14:tracePt t="27792" x="4559300" y="3727450"/>
          <p14:tracePt t="27803" x="4591050" y="3727450"/>
          <p14:tracePt t="27823" x="4692650" y="3727450"/>
          <p14:tracePt t="27837" x="4749800" y="3727450"/>
          <p14:tracePt t="27851" x="4870450" y="3727450"/>
          <p14:tracePt t="27872" x="4997450" y="3727450"/>
          <p14:tracePt t="27886" x="5035550" y="3727450"/>
          <p14:tracePt t="27906" x="5073650" y="3727450"/>
          <p14:tracePt t="27920" x="5080000" y="3727450"/>
          <p14:tracePt t="27968" x="5067300" y="3727450"/>
          <p14:tracePt t="27974" x="5048250" y="3727450"/>
          <p14:tracePt t="27983" x="5016500" y="3733800"/>
          <p14:tracePt t="27991" x="5003800" y="3746500"/>
          <p14:tracePt t="28004" x="4991100" y="3746500"/>
          <p14:tracePt t="28017" x="4965700" y="3746500"/>
          <p14:tracePt t="28038" x="4902200" y="3765550"/>
          <p14:tracePt t="28052" x="4845050" y="3778250"/>
          <p14:tracePt t="28073" x="4756150" y="3784600"/>
          <p14:tracePt t="28087" x="4724400" y="3790950"/>
          <p14:tracePt t="28101" x="4705350" y="3790950"/>
          <p14:tracePt t="28122" x="4699000" y="3790950"/>
          <p14:tracePt t="28208" x="4718050" y="3790950"/>
          <p14:tracePt t="28223" x="4743450" y="3790950"/>
          <p14:tracePt t="28231" x="4756150" y="3790950"/>
          <p14:tracePt t="28238" x="4775200" y="3790950"/>
          <p14:tracePt t="28247" x="4806950" y="3784600"/>
          <p14:tracePt t="28255" x="4832350" y="3784600"/>
          <p14:tracePt t="28267" x="4857750" y="3784600"/>
          <p14:tracePt t="28288" x="4895850" y="3784600"/>
          <p14:tracePt t="28374" x="4895850" y="3790950"/>
          <p14:tracePt t="28390" x="4895850" y="3803650"/>
          <p14:tracePt t="28404" x="4889500" y="3816350"/>
          <p14:tracePt t="28424" x="4883150" y="3829050"/>
          <p14:tracePt t="28429" x="4876800" y="3829050"/>
          <p14:tracePt t="28448" x="4876800" y="3841750"/>
          <p14:tracePt t="28691" x="4883150" y="3841750"/>
          <p14:tracePt t="28704" x="4921250" y="3841750"/>
          <p14:tracePt t="28712" x="4940300" y="3841750"/>
          <p14:tracePt t="28718" x="4984750" y="3848100"/>
          <p14:tracePt t="28726" x="5041900" y="3848100"/>
          <p14:tracePt t="28739" x="5219700" y="3848100"/>
          <p14:tracePt t="28753" x="5276850" y="3848100"/>
          <p14:tracePt t="28775" x="5448300" y="3848100"/>
          <p14:tracePt t="28789" x="5505450" y="3841750"/>
          <p14:tracePt t="28802" x="5619750" y="3822700"/>
          <p14:tracePt t="28824" x="5740400" y="3765550"/>
          <p14:tracePt t="28838" x="5797550" y="3714750"/>
          <p14:tracePt t="28851" x="5810250" y="3676650"/>
          <p14:tracePt t="28872" x="5784850" y="3486150"/>
          <p14:tracePt t="28886" x="5683250" y="3308350"/>
          <p14:tracePt t="28906" x="5518150" y="3105150"/>
          <p14:tracePt t="28920" x="5257800" y="2927350"/>
          <p14:tracePt t="28941" x="4629150" y="2717800"/>
          <p14:tracePt t="28956" x="4197350" y="2667000"/>
          <p14:tracePt t="28969" x="4019550" y="2654300"/>
          <p14:tracePt t="28990" x="3790950" y="2660650"/>
          <p14:tracePt t="29004" x="3644900" y="2698750"/>
          <p14:tracePt t="29025" x="3505200" y="2800350"/>
          <p14:tracePt t="29039" x="3479800" y="2863850"/>
          <p14:tracePt t="29053" x="3492500" y="3016250"/>
          <p14:tracePt t="29073" x="3721100" y="3314700"/>
          <p14:tracePt t="29087" x="3835400" y="3403600"/>
          <p14:tracePt t="29108" x="4152900" y="3600450"/>
          <p14:tracePt t="29122" x="4337050" y="3657600"/>
          <p14:tracePt t="29136" x="4483100" y="3702050"/>
          <p14:tracePt t="29156" x="4552950" y="3721100"/>
          <p14:tracePt t="29170" x="4559300" y="3721100"/>
          <p14:tracePt t="29192" x="4521200" y="3721100"/>
          <p14:tracePt t="29205" x="4495800" y="3708400"/>
          <p14:tracePt t="29219" x="4349750" y="3606800"/>
          <p14:tracePt t="29240" x="3943350" y="3327400"/>
          <p14:tracePt t="29254" x="3803650" y="3213100"/>
          <p14:tracePt t="29275" x="3346450" y="2813050"/>
          <p14:tracePt t="29288" x="3098800" y="2559050"/>
          <p14:tracePt t="29302" x="2952750" y="2362200"/>
          <p14:tracePt t="29323" x="2889250" y="2222500"/>
          <p14:tracePt t="29337" x="2838450" y="2051050"/>
          <p14:tracePt t="29358" x="2832100" y="2006600"/>
          <p14:tracePt t="29372" x="2832100" y="1943100"/>
          <p14:tracePt t="29385" x="2863850" y="1917700"/>
          <p14:tracePt t="29406" x="2901950" y="1892300"/>
          <p14:tracePt t="29420" x="2940050" y="1892300"/>
          <p14:tracePt t="29441" x="3022600" y="1892300"/>
          <p14:tracePt t="29455" x="3092450" y="1911350"/>
          <p14:tracePt t="29469" x="3105150" y="1917700"/>
          <p14:tracePt t="29490" x="3232150" y="1993900"/>
          <p14:tracePt t="29504" x="3352800" y="2070100"/>
          <p14:tracePt t="29525" x="3492500" y="2165350"/>
          <p14:tracePt t="29538" x="3632200" y="2298700"/>
          <p14:tracePt t="29552" x="3835400" y="2514600"/>
          <p14:tracePt t="29574" x="4095750" y="2762250"/>
          <p14:tracePt t="29587" x="4362450" y="3028950"/>
          <p14:tracePt t="29608" x="4648200" y="3390900"/>
          <p14:tracePt t="29622" x="4711700" y="3479800"/>
          <p14:tracePt t="29636" x="4826000" y="3625850"/>
          <p14:tracePt t="29657" x="4946650" y="3784600"/>
          <p14:tracePt t="29670" x="4997450" y="3829050"/>
          <p14:tracePt t="29691" x="5067300" y="3905250"/>
          <p14:tracePt t="29705" x="5086350" y="3949700"/>
          <p14:tracePt t="29719" x="5105400" y="3962400"/>
          <p14:tracePt t="29740" x="5137150" y="4019550"/>
          <p14:tracePt t="29754" x="5149850" y="4038600"/>
          <p14:tracePt t="29775" x="5162550" y="4057650"/>
          <p14:tracePt t="29789" x="5168900" y="4070350"/>
          <p14:tracePt t="29802" x="5175250" y="4083050"/>
          <p14:tracePt t="29953" x="5175250" y="4108450"/>
          <p14:tracePt t="29976" x="5181600" y="4121150"/>
          <p14:tracePt t="29983" x="5181600" y="4133850"/>
          <p14:tracePt t="30000" x="5181600" y="4146550"/>
          <p14:tracePt t="30014" x="5181600" y="4152900"/>
          <p14:tracePt t="30024" x="5187950" y="4152900"/>
          <p14:tracePt t="30038" x="5187950" y="4159250"/>
          <p14:tracePt t="30052" x="5175250" y="4159250"/>
          <p14:tracePt t="30073" x="5105400" y="4165600"/>
          <p14:tracePt t="30087" x="5086350" y="4159250"/>
          <p14:tracePt t="30322" x="5080000" y="4171950"/>
          <p14:tracePt t="30336" x="5080000" y="4203700"/>
          <p14:tracePt t="30344" x="5073650" y="4254500"/>
          <p14:tracePt t="30351" x="5073650" y="4267200"/>
          <p14:tracePt t="30359" x="5060950" y="4298950"/>
          <p14:tracePt t="30371" x="5041900" y="4337050"/>
          <p14:tracePt t="30386" x="4978400" y="4432300"/>
          <p14:tracePt t="30407" x="4895850" y="4540250"/>
          <p14:tracePt t="30420" x="4787900" y="4654550"/>
          <p14:tracePt t="30441" x="4679950" y="4826000"/>
          <p14:tracePt t="30455" x="4635500" y="4921250"/>
          <p14:tracePt t="30476" x="4578350" y="5010150"/>
          <p14:tracePt t="30490" x="4514850" y="5080000"/>
          <p14:tracePt t="30504" x="4457700" y="5124450"/>
          <p14:tracePt t="30525" x="4400550" y="5162550"/>
          <p14:tracePt t="30538" x="4375150" y="5181600"/>
          <p14:tracePt t="30559" x="4368800" y="5194300"/>
          <p14:tracePt t="30576" x="4362450" y="5194300"/>
          <p14:tracePt t="30587" x="4356100" y="5194300"/>
          <p14:tracePt t="30608" x="4330700" y="5207000"/>
          <p14:tracePt t="30624" x="4318000" y="5207000"/>
          <p14:tracePt t="30642" x="4292600" y="5207000"/>
          <p14:tracePt t="30720" x="4279900" y="5207000"/>
          <p14:tracePt t="30727" x="4267200" y="5207000"/>
          <p14:tracePt t="30744" x="4241800" y="5207000"/>
          <p14:tracePt t="30752" x="4229100" y="5207000"/>
          <p14:tracePt t="30757" x="4216400" y="5219700"/>
          <p14:tracePt t="30774" x="4203700" y="5219700"/>
          <p14:tracePt t="30788" x="4197350" y="5219700"/>
          <p14:tracePt t="30810" x="4178300" y="5232400"/>
          <p14:tracePt t="30826" x="4171950" y="5238750"/>
          <p14:tracePt t="30840" x="4159250" y="5238750"/>
          <p14:tracePt t="30858" x="4152900" y="5245100"/>
          <p14:tracePt t="30872" x="4146550" y="5251450"/>
          <p14:tracePt t="30896" x="4140200" y="5257800"/>
          <p14:tracePt t="30920" x="4140200" y="5264150"/>
          <p14:tracePt t="30936" x="4133850" y="5264150"/>
          <p14:tracePt t="30950" x="4133850" y="5270500"/>
          <p14:tracePt t="30968" x="4133850" y="5276850"/>
          <p14:tracePt t="30984" x="4133850" y="5289550"/>
          <p14:tracePt t="30998" x="4133850" y="5302250"/>
          <p14:tracePt t="31018" x="4121150" y="5314950"/>
          <p14:tracePt t="31039" x="4121150" y="5321300"/>
          <p14:tracePt t="31046" x="4121150" y="5340350"/>
          <p14:tracePt t="31064" x="4114800" y="5346700"/>
          <p14:tracePt t="31073" x="4114800" y="5353050"/>
          <p14:tracePt t="31087" x="4114800" y="5359400"/>
          <p14:tracePt t="31108" x="4102100" y="5372100"/>
          <p14:tracePt t="31122" x="4095750" y="5372100"/>
          <p14:tracePt t="31143" x="4076700" y="5384800"/>
          <p14:tracePt t="31156" x="4076700" y="5391150"/>
          <p14:tracePt t="31170" x="4064000" y="5397500"/>
          <p14:tracePt t="31191" x="4051300" y="5403850"/>
          <p14:tracePt t="31205" x="4038600" y="5410200"/>
          <p14:tracePt t="31226" x="4006850" y="5416550"/>
          <p14:tracePt t="31240" x="3937000" y="5435600"/>
          <p14:tracePt t="31254" x="3898900" y="5448300"/>
          <p14:tracePt t="31275" x="3822700" y="5454650"/>
          <p14:tracePt t="31288" x="3765550" y="5467350"/>
          <p14:tracePt t="31309" x="3683000" y="5492750"/>
          <p14:tracePt t="31323" x="3670300" y="5492750"/>
          <p14:tracePt t="31337" x="3625850" y="5492750"/>
          <p14:tracePt t="31358" x="3549650" y="5492750"/>
          <p14:tracePt t="31372" x="3530600" y="5492750"/>
          <p14:tracePt t="31393" x="3486150" y="5511800"/>
          <p14:tracePt t="31406" x="3467100" y="5518150"/>
          <p14:tracePt t="31420" x="3441700" y="5518150"/>
          <p14:tracePt t="31441" x="3378200" y="5524500"/>
          <p14:tracePt t="31455" x="3327400" y="5524500"/>
          <p14:tracePt t="31476" x="3289300" y="5524500"/>
          <p14:tracePt t="31490" x="3282950" y="5524500"/>
          <p14:tracePt t="31616" x="3270250" y="5524500"/>
          <p14:tracePt t="31922" x="3295650" y="5524500"/>
          <p14:tracePt t="31952" x="3308350" y="5524500"/>
          <p14:tracePt t="31976" x="3314700" y="5524500"/>
          <p14:tracePt t="31982" x="3327400" y="5524500"/>
          <p14:tracePt t="31991" x="3340100" y="5524500"/>
          <p14:tracePt t="31999" x="3352800" y="5524500"/>
          <p14:tracePt t="32011" x="3371850" y="5524500"/>
          <p14:tracePt t="32025" x="3409950" y="5524500"/>
          <p14:tracePt t="32038" x="3422650" y="5524500"/>
          <p14:tracePt t="32059" x="3486150" y="5524500"/>
          <p14:tracePt t="32073" x="3543300" y="5524500"/>
          <p14:tracePt t="32094" x="3587750" y="5524500"/>
          <p14:tracePt t="32108" x="3619500" y="5524500"/>
          <p14:tracePt t="32122" x="3657600" y="5524500"/>
          <p14:tracePt t="32143" x="3708400" y="5524500"/>
          <p14:tracePt t="32156" x="3746500" y="5524500"/>
          <p14:tracePt t="32177" x="3848100" y="5499100"/>
          <p14:tracePt t="32191" x="3873500" y="5492750"/>
          <p14:tracePt t="32205" x="3892550" y="5480050"/>
          <p14:tracePt t="32226" x="3956050" y="5467350"/>
          <p14:tracePt t="32240" x="3987800" y="5454650"/>
          <p14:tracePt t="32260" x="4032250" y="5448300"/>
          <p14:tracePt t="32274" x="4064000" y="5429250"/>
          <p14:tracePt t="32288" x="4102100" y="5429250"/>
          <p14:tracePt t="32309" x="4127500" y="5422900"/>
          <p14:tracePt t="32323" x="4146550" y="5410200"/>
          <p14:tracePt t="32344" x="4165600" y="5410200"/>
          <p14:tracePt t="32358" x="4171950" y="5410200"/>
          <p14:tracePt t="32371" x="4191000" y="5397500"/>
          <p14:tracePt t="32392" x="4210050" y="5397500"/>
          <p14:tracePt t="32407" x="4229100" y="5397500"/>
          <p14:tracePt t="32428" x="4235450" y="5384800"/>
          <p14:tracePt t="32442" x="4248150" y="5384800"/>
          <p14:tracePt t="32455" x="4260850" y="5372100"/>
          <p14:tracePt t="32476" x="4273550" y="5359400"/>
          <p14:tracePt t="32490" x="4298950" y="5334000"/>
          <p14:tracePt t="32511" x="4311650" y="5308600"/>
          <p14:tracePt t="32525" x="4311650" y="5302250"/>
          <p14:tracePt t="32538" x="4324350" y="5276850"/>
          <p14:tracePt t="32559" x="4337050" y="5257800"/>
          <p14:tracePt t="32573" x="4337050" y="5251450"/>
          <p14:tracePt t="32594" x="4337050" y="5219700"/>
          <p14:tracePt t="32608" x="4337050" y="5207000"/>
          <p14:tracePt t="32622" x="4337050" y="5194300"/>
          <p14:tracePt t="32643" x="4337050" y="5181600"/>
          <p14:tracePt t="32656" x="4337050" y="5168900"/>
          <p14:tracePt t="32677" x="4337050" y="5156200"/>
          <p14:tracePt t="32691" x="4349750" y="5149850"/>
          <p14:tracePt t="32705" x="4349750" y="5143500"/>
          <p14:tracePt t="32726" x="4349750" y="5137150"/>
          <p14:tracePt t="32740" x="4349750" y="5130800"/>
          <p14:tracePt t="32761" x="4349750" y="5099050"/>
          <p14:tracePt t="32775" x="4356100" y="5080000"/>
          <p14:tracePt t="32788" x="4356100" y="5067300"/>
          <p14:tracePt t="32809" x="4368800" y="5022850"/>
          <p14:tracePt t="32823" x="4375150" y="5010150"/>
          <p14:tracePt t="32844" x="4381500" y="4997450"/>
          <p14:tracePt t="32858" x="4381500" y="4991100"/>
          <p14:tracePt t="32872" x="4387850" y="4972050"/>
          <p14:tracePt t="32892" x="4394200" y="4965700"/>
          <p14:tracePt t="32906" x="4400550" y="4953000"/>
          <p14:tracePt t="32928" x="4400550" y="4933950"/>
          <p14:tracePt t="32941" x="4400550" y="4927600"/>
          <p14:tracePt t="32955" x="4400550" y="4921250"/>
          <p14:tracePt t="33047" x="4400550" y="4908550"/>
          <p14:tracePt t="33056" x="4400550" y="4902200"/>
          <p14:tracePt t="33057" x="4400550" y="4895850"/>
          <p14:tracePt t="33072" x="4400550" y="4883150"/>
          <p14:tracePt t="33080" x="4400550" y="4870450"/>
          <p14:tracePt t="33094" x="4400550" y="4851400"/>
          <p14:tracePt t="33107" x="4387850" y="4806950"/>
          <p14:tracePt t="33129" x="4375150" y="4762500"/>
          <p14:tracePt t="33143" x="4375150" y="4737100"/>
          <p14:tracePt t="33156" x="4375150" y="4730750"/>
          <p14:tracePt t="33177" x="4375150" y="4705350"/>
          <p14:tracePt t="33191" x="4375150" y="4679950"/>
          <p14:tracePt t="33212" x="4368800" y="4648200"/>
          <p14:tracePt t="33226" x="4362450" y="4616450"/>
          <p14:tracePt t="33240" x="4362450" y="4610100"/>
          <p14:tracePt t="33392" x="4362450" y="4616450"/>
          <p14:tracePt t="33406" x="4362450" y="4629150"/>
          <p14:tracePt t="33413" x="4362450" y="4641850"/>
          <p14:tracePt t="33420" x="4362450" y="4654550"/>
          <p14:tracePt t="33427" x="4362450" y="4673600"/>
          <p14:tracePt t="33441" x="4362450" y="4718050"/>
          <p14:tracePt t="33462" x="4349750" y="4762500"/>
          <p14:tracePt t="33476" x="4349750" y="4832350"/>
          <p14:tracePt t="33490" x="4349750" y="4883150"/>
          <p14:tracePt t="33510" x="4356100" y="4927600"/>
          <p14:tracePt t="33524" x="4356100" y="4953000"/>
          <p14:tracePt t="33545" x="4356100" y="4984750"/>
          <p14:tracePt t="33559" x="4349750" y="5016500"/>
          <p14:tracePt t="33573" x="4324350" y="5048250"/>
          <p14:tracePt t="33594" x="4311650" y="5080000"/>
          <p14:tracePt t="33608" x="4311650" y="5086350"/>
          <p14:tracePt t="33629" x="4305300" y="5099050"/>
          <p14:tracePt t="33643" x="4298950" y="5105400"/>
          <p14:tracePt t="33660" x="4298950" y="5111750"/>
          <p14:tracePt t="33677" x="4292600" y="5118100"/>
          <p14:tracePt t="33694" x="4292600" y="5124450"/>
          <p14:tracePt t="33712" x="4286250" y="5124450"/>
          <p14:tracePt t="33726" x="4279900" y="5130800"/>
          <p14:tracePt t="33752" x="4279900" y="5137150"/>
          <p14:tracePt t="33761" x="4267200" y="5137150"/>
          <p14:tracePt t="33775" x="4267200" y="5143500"/>
          <p14:tracePt t="33795" x="4260850" y="5143500"/>
          <p14:tracePt t="33971" x="4254500" y="5143500"/>
          <p14:tracePt t="33984" x="4241800" y="5143500"/>
          <p14:tracePt t="33990" x="4229100" y="5143500"/>
          <p14:tracePt t="33997" x="4216400" y="5137150"/>
          <p14:tracePt t="34010" x="4178300" y="5130800"/>
          <p14:tracePt t="34024" x="4159250" y="5130800"/>
          <p14:tracePt t="34045" x="4146550" y="5124450"/>
          <p14:tracePt t="34274" x="4152900" y="5124450"/>
          <p14:tracePt t="34279" x="4178300" y="5124450"/>
          <p14:tracePt t="34296" x="4210050" y="5124450"/>
          <p14:tracePt t="34303" x="4248150" y="5124450"/>
          <p14:tracePt t="34309" x="4279900" y="5124450"/>
          <p14:tracePt t="34323" x="4318000" y="5124450"/>
          <p14:tracePt t="34344" x="4400550" y="5124450"/>
          <p14:tracePt t="34358" x="4502150" y="5124450"/>
          <p14:tracePt t="34379" x="4641850" y="5124450"/>
          <p14:tracePt t="34392" x="4806950" y="5124450"/>
          <p14:tracePt t="34407" x="4972050" y="5124450"/>
          <p14:tracePt t="34428" x="5137150" y="5124450"/>
          <p14:tracePt t="34441" x="5251450" y="5124450"/>
          <p14:tracePt t="34462" x="5340350" y="5124450"/>
          <p14:tracePt t="34476" x="5410200" y="5124450"/>
          <p14:tracePt t="34490" x="5467350" y="5124450"/>
          <p14:tracePt t="34511" x="5499100" y="5124450"/>
          <p14:tracePt t="34534" x="5505450" y="5124450"/>
          <p14:tracePt t="34545" x="5518150" y="5124450"/>
          <p14:tracePt t="34559" x="5530850" y="5124450"/>
          <p14:tracePt t="34580" x="5543550" y="5124450"/>
          <p14:tracePt t="34594" x="5568950" y="5124450"/>
          <p14:tracePt t="34608" x="5607050" y="5124450"/>
          <p14:tracePt t="34629" x="5626100" y="5124450"/>
          <p14:tracePt t="34642" x="5632450" y="5124450"/>
          <p14:tracePt t="34656" x="5657850" y="5124450"/>
          <p14:tracePt t="34677" x="5670550" y="5124450"/>
          <p14:tracePt t="34691" x="5683250" y="5124450"/>
          <p14:tracePt t="34712" x="5689600" y="5124450"/>
          <p14:tracePt t="35119" x="5695950" y="5124450"/>
          <p14:tracePt t="35216" x="5695950" y="5130800"/>
          <p14:tracePt t="35232" x="5670550" y="5130800"/>
          <p14:tracePt t="35240" x="5651500" y="5137150"/>
          <p14:tracePt t="35245" x="5632450" y="5137150"/>
          <p14:tracePt t="35255" x="5607050" y="5137150"/>
          <p14:tracePt t="35264" x="5556250" y="5137150"/>
          <p14:tracePt t="35274" x="5499100" y="5137150"/>
          <p14:tracePt t="35295" x="5276850" y="5137150"/>
          <p14:tracePt t="35309" x="5187950" y="5137150"/>
          <p14:tracePt t="35330" x="4921250" y="5137150"/>
          <p14:tracePt t="35344" x="4743450" y="5137150"/>
          <p14:tracePt t="35358" x="4591050" y="5137150"/>
          <p14:tracePt t="35379" x="4533900" y="5137150"/>
          <p14:tracePt t="35393" x="4527550" y="5137150"/>
          <p14:tracePt t="35414" x="4521200" y="5143500"/>
          <p14:tracePt t="35472" x="4521200" y="5149850"/>
          <p14:tracePt t="35478" x="4527550" y="5156200"/>
          <p14:tracePt t="35483" x="4540250" y="5162550"/>
          <p14:tracePt t="35497" x="4572000" y="5162550"/>
          <p14:tracePt t="35511" x="4635500" y="5162550"/>
          <p14:tracePt t="35525" x="4686300" y="5162550"/>
          <p14:tracePt t="35545" x="4902200" y="5162550"/>
          <p14:tracePt t="35559" x="5099050" y="5162550"/>
          <p14:tracePt t="35580" x="5441950" y="5143500"/>
          <p14:tracePt t="35594" x="5562600" y="5143500"/>
          <p14:tracePt t="35608" x="5822950" y="5143500"/>
          <p14:tracePt t="35629" x="6051550" y="5143500"/>
          <p14:tracePt t="35642" x="6216650" y="5143500"/>
          <p14:tracePt t="35664" x="6362700" y="5143500"/>
          <p14:tracePt t="35677" x="6400800" y="5143500"/>
          <p14:tracePt t="35720" x="6394450" y="5143500"/>
          <p14:tracePt t="35736" x="6375400" y="5143500"/>
          <p14:tracePt t="35744" x="6343650" y="5143500"/>
          <p14:tracePt t="35746" x="6311900" y="5143500"/>
          <p14:tracePt t="35760" x="6292850" y="5143500"/>
          <p14:tracePt t="35774" x="6229350" y="5143500"/>
          <p14:tracePt t="35795" x="6115050" y="5143500"/>
          <p14:tracePt t="35809" x="5962650" y="5149850"/>
          <p14:tracePt t="35830" x="5753100" y="5162550"/>
          <p14:tracePt t="35844" x="5435600" y="5181600"/>
          <p14:tracePt t="35858" x="5073650" y="5207000"/>
          <p14:tracePt t="35879" x="4641850" y="5207000"/>
          <p14:tracePt t="35892" x="4476750" y="5207000"/>
          <p14:tracePt t="35913" x="4381500" y="5207000"/>
          <p14:tracePt t="35927" x="4349750" y="5207000"/>
          <p14:tracePt t="35958" x="4368800" y="5207000"/>
          <p14:tracePt t="35963" x="4394200" y="5207000"/>
          <p14:tracePt t="35976" x="4406900" y="5207000"/>
          <p14:tracePt t="35997" x="4483100" y="5207000"/>
          <p14:tracePt t="36010" x="4591050" y="5207000"/>
          <p14:tracePt t="36031" x="4826000" y="5207000"/>
          <p14:tracePt t="36045" x="4914900" y="5194300"/>
          <p14:tracePt t="36059" x="5118100" y="5162550"/>
          <p14:tracePt t="36080" x="5346700" y="5149850"/>
          <p14:tracePt t="36094" x="5391150" y="5149850"/>
          <p14:tracePt t="36115" x="5397500" y="5149850"/>
          <p14:tracePt t="36129" x="5372100" y="5149850"/>
          <p14:tracePt t="36142" x="5346700" y="5149850"/>
          <p14:tracePt t="36163" x="5149850" y="5149850"/>
          <p14:tracePt t="36177" x="4972050" y="5149850"/>
          <p14:tracePt t="36198" x="4768850" y="5149850"/>
          <p14:tracePt t="36212" x="4686300" y="5149850"/>
          <p14:tracePt t="36226" x="4679950" y="5149850"/>
          <p14:tracePt t="36247" x="4718050" y="5149850"/>
          <p14:tracePt t="36261" x="4857750" y="5149850"/>
          <p14:tracePt t="36281" x="5194300" y="5143500"/>
          <p14:tracePt t="36295" x="5435600" y="5143500"/>
          <p14:tracePt t="36309" x="5524500" y="5143500"/>
          <p14:tracePt t="36330" x="5765800" y="5143500"/>
          <p14:tracePt t="36344" x="5848350" y="5143500"/>
          <p14:tracePt t="36365" x="5854700" y="5143500"/>
          <p14:tracePt t="36382" x="5848350" y="5149850"/>
          <p14:tracePt t="36392" x="5816600" y="5149850"/>
          <p14:tracePt t="36413" x="5740400" y="5162550"/>
          <p14:tracePt t="36427" x="5715000" y="5168900"/>
          <p14:tracePt t="36448" x="5638800" y="5187950"/>
          <p14:tracePt t="36462" x="5626100" y="5187950"/>
          <p14:tracePt t="36476" x="5626100" y="5194300"/>
          <p14:tracePt t="36496" x="5632450" y="5194300"/>
          <p14:tracePt t="36510" x="5651500" y="5194300"/>
          <p14:tracePt t="36531" x="5708650" y="5194300"/>
          <p14:tracePt t="36545" x="5740400" y="5187950"/>
          <p14:tracePt t="36559" x="5765800" y="5175250"/>
          <p14:tracePt t="36598" x="5759450" y="5175250"/>
          <p14:tracePt t="36605" x="5734050" y="5175250"/>
          <p14:tracePt t="36622" x="5715000" y="5175250"/>
          <p14:tracePt t="36629" x="5676900" y="5175250"/>
          <p14:tracePt t="36642" x="5651500" y="5175250"/>
          <p14:tracePt t="36663" x="5594350" y="5175250"/>
          <p14:tracePt t="36677" x="5556250" y="5181600"/>
          <p14:tracePt t="36698" x="5403850" y="5181600"/>
          <p14:tracePt t="36712" x="5314950" y="5181600"/>
          <p14:tracePt t="36726" x="5232400" y="5181600"/>
          <p14:tracePt t="36747" x="5099050" y="5181600"/>
          <p14:tracePt t="36761" x="4895850" y="5181600"/>
          <p14:tracePt t="36781" x="4584700" y="5181600"/>
          <p14:tracePt t="36795" x="4508500" y="5181600"/>
          <p14:tracePt t="36809" x="4394200" y="5181600"/>
          <p14:tracePt t="36830" x="4267200" y="5181600"/>
          <p14:tracePt t="36844" x="4235450" y="5181600"/>
          <p14:tracePt t="36872" x="4241800" y="5181600"/>
          <p14:tracePt t="36878" x="4260850" y="5181600"/>
          <p14:tracePt t="36892" x="4298950" y="5181600"/>
          <p14:tracePt t="36913" x="4489450" y="5181600"/>
          <p14:tracePt t="36927" x="4660900" y="5181600"/>
          <p14:tracePt t="36948" x="4921250" y="5181600"/>
          <p14:tracePt t="36963" x="5010150" y="5181600"/>
          <p14:tracePt t="36976" x="5207000" y="5181600"/>
          <p14:tracePt t="36997" x="5435600" y="5181600"/>
          <p14:tracePt t="37010" x="5657850" y="5181600"/>
          <p14:tracePt t="37031" x="5911850" y="5181600"/>
          <p14:tracePt t="37045" x="6026150" y="5181600"/>
          <p14:tracePt t="37059" x="6064250" y="5181600"/>
          <p14:tracePt t="37080" x="6089650" y="5181600"/>
          <p14:tracePt t="37094" x="6096000" y="5175250"/>
          <p14:tracePt t="37136" x="6083300" y="5175250"/>
          <p14:tracePt t="37141" x="6057900" y="5181600"/>
          <p14:tracePt t="37151" x="6019800" y="5181600"/>
          <p14:tracePt t="37163" x="5969000" y="5181600"/>
          <p14:tracePt t="37177" x="5886450" y="5181600"/>
          <p14:tracePt t="37198" x="5753100" y="5187950"/>
          <p14:tracePt t="37212" x="5568950" y="5207000"/>
          <p14:tracePt t="37226" x="5556250" y="5213350"/>
          <p14:tracePt t="37246" x="5524500" y="5213350"/>
          <p14:tracePt t="37260" x="5492750" y="5194300"/>
          <p14:tracePt t="37281" x="5448300" y="5111750"/>
          <p14:tracePt t="37295" x="5365750" y="5010150"/>
          <p14:tracePt t="37316" x="5270500" y="4914900"/>
          <p14:tracePt t="37330" x="5181600" y="4826000"/>
          <p14:tracePt t="37344" x="5111750" y="4737100"/>
          <p14:tracePt t="37365" x="5041900" y="4641850"/>
          <p14:tracePt t="37379" x="4972050" y="4540250"/>
          <p14:tracePt t="37392" x="4895850" y="4419600"/>
          <p14:tracePt t="37413" x="4756150" y="4241800"/>
          <p14:tracePt t="37427" x="4699000" y="4152900"/>
          <p14:tracePt t="37448" x="4667250" y="4108450"/>
          <p14:tracePt t="37462" x="4648200" y="4083050"/>
          <p14:tracePt t="37483" x="4578350" y="4013200"/>
          <p14:tracePt t="37496" x="4508500" y="3962400"/>
          <p14:tracePt t="37510" x="4495800" y="3956050"/>
          <p14:tracePt t="37531" x="4476750" y="3956050"/>
          <p14:tracePt t="37545" x="4470400" y="3949700"/>
          <p14:tracePt t="37566" x="4457700" y="3949700"/>
          <p14:tracePt t="37581" x="4451350" y="3943350"/>
          <p14:tracePt t="37594" x="4425950" y="3930650"/>
          <p14:tracePt t="37615" x="4330700" y="3854450"/>
          <p14:tracePt t="37629" x="4305300" y="3835400"/>
          <p14:tracePt t="37649" x="4254500" y="3790950"/>
          <p14:tracePt t="37664" x="4241800" y="3759200"/>
          <p14:tracePt t="37677" x="4241800" y="3746500"/>
          <p14:tracePt t="37698" x="4229100" y="3689350"/>
          <p14:tracePt t="37712" x="4229100" y="3663950"/>
          <p14:tracePt t="37733" x="4210050" y="3638550"/>
          <p14:tracePt t="37746" x="4210050" y="3613150"/>
          <p14:tracePt t="37760" x="4222750" y="3581400"/>
          <p14:tracePt t="37781" x="4248150" y="3562350"/>
          <p14:tracePt t="37795" x="4260850" y="3536950"/>
          <p14:tracePt t="37816" x="4260850" y="3492500"/>
          <p14:tracePt t="37830" x="4260850" y="3479800"/>
          <p14:tracePt t="37844" x="4267200" y="3441700"/>
          <p14:tracePt t="37865" x="4267200" y="3422650"/>
          <p14:tracePt t="37879" x="4260850" y="3409950"/>
          <p14:tracePt t="37908" x="4248150" y="3397250"/>
          <p14:tracePt t="38000" x="4235450" y="3397250"/>
          <p14:tracePt t="38005" x="4235450" y="3422650"/>
          <p14:tracePt t="38015" x="4235450" y="3448050"/>
          <p14:tracePt t="38023" x="4235450" y="3473450"/>
          <p14:tracePt t="38031" x="4235450" y="3498850"/>
          <p14:tracePt t="38045" x="4235450" y="3530600"/>
          <p14:tracePt t="38066" x="4235450" y="3587750"/>
          <p14:tracePt t="38080" x="4248150" y="3625850"/>
          <p14:tracePt t="38094" x="4260850" y="3644900"/>
          <p14:tracePt t="38115" x="4286250" y="3689350"/>
          <p14:tracePt t="38129" x="4292600" y="3689350"/>
          <p14:tracePt t="38180" x="4292600" y="3676650"/>
          <p14:tracePt t="38188" x="4292600" y="3657600"/>
          <p14:tracePt t="38189" x="4292600" y="3638550"/>
          <p14:tracePt t="38209" x="4292600" y="3613150"/>
          <p14:tracePt t="38217" x="4279900" y="3594100"/>
          <p14:tracePt t="38233" x="4279900" y="3581400"/>
          <p14:tracePt t="38246" x="4279900" y="3575050"/>
          <p14:tracePt t="38260" x="4279900" y="3568700"/>
          <p14:tracePt t="38312" x="4279900" y="3575050"/>
          <p14:tracePt t="38328" x="4279900" y="3581400"/>
          <p14:tracePt t="38336" x="4286250" y="3587750"/>
          <p14:tracePt t="38352" x="4292600" y="3587750"/>
          <p14:tracePt t="38398" x="4298950" y="3587750"/>
          <p14:tracePt t="38448" x="4292600" y="3587750"/>
          <p14:tracePt t="38456" x="4292600" y="3575050"/>
          <p14:tracePt t="38462" x="4292600" y="3556000"/>
          <p14:tracePt t="38469" x="4298950" y="3543300"/>
          <p14:tracePt t="38483" x="4298950" y="3530600"/>
          <p14:tracePt t="38496" x="4324350" y="3511550"/>
          <p14:tracePt t="38510" x="4349750" y="3498850"/>
          <p14:tracePt t="38531" x="4413250" y="3505200"/>
          <p14:tracePt t="38545" x="4413250" y="3511550"/>
          <p14:tracePt t="38567" x="4413250" y="3536950"/>
          <p14:tracePt t="38580" x="4406900" y="3562350"/>
          <p14:tracePt t="38594" x="4400550" y="3575050"/>
          <p14:tracePt t="38615" x="4375150" y="3594100"/>
          <p14:tracePt t="38628" x="4330700" y="3594100"/>
          <p14:tracePt t="38649" x="4292600" y="3594100"/>
          <p14:tracePt t="38663" x="4279900" y="3581400"/>
          <p14:tracePt t="38677" x="4279900" y="3568700"/>
          <p14:tracePt t="38698" x="4305300" y="3549650"/>
          <p14:tracePt t="38712" x="4311650" y="3549650"/>
          <p14:tracePt t="38733" x="4324350" y="3543300"/>
          <p14:tracePt t="38746" x="4330700" y="3543300"/>
          <p14:tracePt t="38766" x="4330700" y="3549650"/>
          <p14:tracePt t="38782" x="4337050" y="3562350"/>
          <p14:tracePt t="38795" x="4356100" y="3587750"/>
          <p14:tracePt t="38816" x="4387850" y="3606800"/>
          <p14:tracePt t="38830" x="4413250" y="3619500"/>
          <p14:tracePt t="38851" x="4533900" y="3651250"/>
          <p14:tracePt t="38865" x="4629150" y="3663950"/>
          <p14:tracePt t="38879" x="4743450" y="3683000"/>
          <p14:tracePt t="38899" x="4870450" y="3702050"/>
          <p14:tracePt t="38913" x="5118100" y="3740150"/>
          <p14:tracePt t="38934" x="5308600" y="3759200"/>
          <p14:tracePt t="38948" x="5391150" y="3759200"/>
          <p14:tracePt t="38962" x="5594350" y="3759200"/>
          <p14:tracePt t="38983" x="5651500" y="3759200"/>
          <p14:tracePt t="38997" x="5746750" y="3759200"/>
          <p14:tracePt t="39017" x="5810250" y="3759200"/>
          <p14:tracePt t="39032" x="5861050" y="3759200"/>
          <p14:tracePt t="39045" x="5892800" y="3740150"/>
          <p14:tracePt t="39066" x="5918200" y="3727450"/>
          <p14:tracePt t="39080" x="5918200" y="3714750"/>
          <p14:tracePt t="39101" x="5918200" y="3702050"/>
          <p14:tracePt t="39118" x="5918200" y="3689350"/>
          <p14:tracePt t="39132" x="5930900" y="3683000"/>
          <p14:tracePt t="39149" x="5930900" y="3676650"/>
          <p14:tracePt t="39163" x="5930900" y="3670300"/>
          <p14:tracePt t="39184" x="5930900" y="3638550"/>
          <p14:tracePt t="39198" x="5930900" y="3632200"/>
          <p14:tracePt t="39212" x="5930900" y="3606800"/>
          <p14:tracePt t="39233" x="5930900" y="3594100"/>
          <p14:tracePt t="39247" x="5930900" y="3581400"/>
          <p14:tracePt t="39267" x="5918200" y="3556000"/>
          <p14:tracePt t="39281" x="5905500" y="3543300"/>
          <p14:tracePt t="39295" x="5867400" y="3536950"/>
          <p14:tracePt t="39316" x="5861050" y="3530600"/>
          <p14:tracePt t="39360" x="5854700" y="3524250"/>
          <p14:tracePt t="39365" x="5854700" y="3517900"/>
          <p14:tracePt t="39382" x="5842000" y="3517900"/>
          <p14:tracePt t="39390" x="5829300" y="3511550"/>
          <p14:tracePt t="39399" x="5829300" y="3505200"/>
          <p14:tracePt t="39421" x="5816600" y="3498850"/>
          <p14:tracePt t="39446" x="5816600" y="3492500"/>
          <p14:tracePt t="39456" x="5816600" y="3486150"/>
          <p14:tracePt t="39469" x="5803900" y="3473450"/>
          <p14:tracePt t="39485" x="5803900" y="3467100"/>
          <p14:tracePt t="39502" x="5803900" y="3460750"/>
          <p14:tracePt t="39517" x="5803900" y="3454400"/>
          <p14:tracePt t="39534" x="5803900" y="3441700"/>
          <p14:tracePt t="39558" x="5803900" y="3435350"/>
          <p14:tracePt t="39566" x="5803900" y="3429000"/>
          <p14:tracePt t="39582" x="5803900" y="3422650"/>
          <p14:tracePt t="39601" x="5784850" y="3416300"/>
          <p14:tracePt t="39615" x="5753100" y="3416300"/>
          <p14:tracePt t="39629" x="5721350" y="3416300"/>
          <p14:tracePt t="39649" x="5657850" y="3416300"/>
          <p14:tracePt t="39663" x="5651500" y="3416300"/>
          <p14:tracePt t="39684" x="5651500" y="3403600"/>
          <p14:tracePt t="39698" x="5657850" y="3397250"/>
          <p14:tracePt t="39712" x="5708650" y="3371850"/>
          <p14:tracePt t="39733" x="5746750" y="3359150"/>
          <p14:tracePt t="39746" x="5816600" y="3346450"/>
          <p14:tracePt t="39767" x="5943600" y="3308350"/>
          <p14:tracePt t="39781" x="6032500" y="3289300"/>
          <p14:tracePt t="39795" x="6045200" y="3282950"/>
          <p14:tracePt t="39816" x="6057900" y="3276600"/>
          <p14:tracePt t="39862" x="6038850" y="3276600"/>
          <p14:tracePt t="39870" x="6019800" y="3282950"/>
          <p14:tracePt t="39871" x="6007100" y="3295650"/>
          <p14:tracePt t="39888" x="5988050" y="3295650"/>
          <p14:tracePt t="39899" x="5962650" y="3295650"/>
          <p14:tracePt t="39913" x="5899150" y="3327400"/>
          <p14:tracePt t="39934" x="5835650" y="3333750"/>
          <p14:tracePt t="39948" x="5657850" y="3378200"/>
          <p14:tracePt t="39962" x="5588000" y="3403600"/>
          <p14:tracePt t="39983" x="5537200" y="3416300"/>
          <p14:tracePt t="39996" x="5530850" y="3422650"/>
          <p14:tracePt t="40017" x="5549900" y="3422650"/>
          <p14:tracePt t="40031" x="5588000" y="3422650"/>
          <p14:tracePt t="40045" x="5676900" y="3416300"/>
          <p14:tracePt t="40066" x="5803900" y="3416300"/>
          <p14:tracePt t="40080" x="5924550" y="3403600"/>
          <p14:tracePt t="40102" x="6032500" y="3403600"/>
          <p14:tracePt t="40115" x="6038850" y="3403600"/>
          <p14:tracePt t="40129" x="6038850" y="3409950"/>
          <p14:tracePt t="40149" x="5981700" y="3435350"/>
          <p14:tracePt t="40164" x="5962650" y="3435350"/>
          <p14:tracePt t="40184" x="5873750" y="3467100"/>
          <p14:tracePt t="40198" x="5835650" y="3473450"/>
          <p14:tracePt t="40219" x="5791200" y="3498850"/>
          <p14:tracePt t="40233" x="5778500" y="3498850"/>
          <p14:tracePt t="40246" x="5778500" y="3511550"/>
          <p14:tracePt t="40267" x="5778500" y="3524250"/>
          <p14:tracePt t="40281" x="5784850" y="3536950"/>
          <p14:tracePt t="40302" x="5829300" y="3549650"/>
          <p14:tracePt t="40316" x="5873750" y="3549650"/>
          <p14:tracePt t="40330" x="5905500" y="3549650"/>
          <p14:tracePt t="40350" x="5924550" y="3549650"/>
          <p14:tracePt t="40390" x="5924550" y="3556000"/>
          <p14:tracePt t="40403" x="5924550" y="3562350"/>
          <p14:tracePt t="40422" x="5924550" y="3568700"/>
          <p14:tracePt t="40438" x="5918200" y="3575050"/>
          <p14:tracePt t="40451" x="5911850" y="3581400"/>
          <p14:tracePt t="40478" x="5905500" y="3581400"/>
          <p14:tracePt t="40486" x="5899150" y="3581400"/>
          <p14:tracePt t="40558" x="5886450" y="3581400"/>
          <p14:tracePt t="40566" x="5867400" y="3581400"/>
          <p14:tracePt t="40572" x="5854700" y="3575050"/>
          <p14:tracePt t="40582" x="5842000" y="3575050"/>
          <p14:tracePt t="40590" x="5829300" y="3562350"/>
          <p14:tracePt t="40601" x="5822950" y="3562350"/>
          <p14:tracePt t="40614" x="5797550" y="3543300"/>
          <p14:tracePt t="40635" x="5778500" y="3536950"/>
          <p14:tracePt t="40649" x="5765800" y="3524250"/>
          <p14:tracePt t="40663" x="5759450" y="3524250"/>
          <p14:tracePt t="40684" x="5753100" y="3511550"/>
          <p14:tracePt t="40698" x="5746750" y="3511550"/>
          <p14:tracePt t="40719" x="5740400" y="3511550"/>
          <p14:tracePt t="40750" x="5746750" y="3517900"/>
          <p14:tracePt t="40765" x="5753100" y="3517900"/>
          <p14:tracePt t="40776" x="5759450" y="3530600"/>
          <p14:tracePt t="40784" x="5765800" y="3543300"/>
          <p14:tracePt t="40802" x="5778500" y="3562350"/>
          <p14:tracePt t="40816" x="5803900" y="3587750"/>
          <p14:tracePt t="40830" x="5829300" y="3619500"/>
          <p14:tracePt t="40851" x="5848350" y="3638550"/>
          <p14:tracePt t="40865" x="5867400" y="3670300"/>
          <p14:tracePt t="40886" x="5880100" y="3689350"/>
          <p14:tracePt t="40899" x="5899150" y="3695700"/>
          <p14:tracePt t="40913" x="5911850" y="3708400"/>
          <p14:tracePt t="40934" x="5937250" y="3721100"/>
          <p14:tracePt t="41040" x="5930900" y="3727450"/>
          <p14:tracePt t="41045" x="5918200" y="3733800"/>
          <p14:tracePt t="41064" x="5886450" y="3740150"/>
          <p14:tracePt t="41072" x="5848350" y="3752850"/>
          <p14:tracePt t="41077" x="5816600" y="3752850"/>
          <p14:tracePt t="41088" x="5797550" y="3759200"/>
          <p14:tracePt t="41100" x="5778500" y="3759200"/>
          <p14:tracePt t="41115" x="5715000" y="3771900"/>
          <p14:tracePt t="41135" x="5568950" y="3778250"/>
          <p14:tracePt t="41149" x="5492750" y="3784600"/>
          <p14:tracePt t="41163" x="5454650" y="3784600"/>
          <p14:tracePt t="41184" x="5384800" y="3784600"/>
          <p14:tracePt t="41198" x="5378450" y="3784600"/>
          <p14:tracePt t="41219" x="5378450" y="3778250"/>
          <p14:tracePt t="41232" x="5410200" y="3746500"/>
          <p14:tracePt t="41246" x="5454650" y="3721100"/>
          <p14:tracePt t="41267" x="5505450" y="3714750"/>
          <p14:tracePt t="41281" x="5537200" y="3714750"/>
          <p14:tracePt t="41302" x="5619750" y="3714750"/>
          <p14:tracePt t="41316" x="5651500" y="3733800"/>
          <p14:tracePt t="41330" x="5664200" y="3740150"/>
          <p14:tracePt t="41351" x="5708650" y="3778250"/>
          <p14:tracePt t="41364" x="5708650" y="3790950"/>
          <p14:tracePt t="41385" x="5708650" y="3803650"/>
          <p14:tracePt t="41399" x="5708650" y="3816350"/>
          <p14:tracePt t="41413" x="5708650" y="3822700"/>
          <p14:tracePt t="41434" x="5708650" y="3835400"/>
          <p14:tracePt t="41460" x="5708650" y="3848100"/>
          <p14:tracePt t="41478" x="5708650" y="3854450"/>
          <p14:tracePt t="41483" x="5721350" y="3867150"/>
          <p14:tracePt t="41497" x="5734050" y="3873500"/>
          <p14:tracePt t="41517" x="5759450" y="3886200"/>
          <p14:tracePt t="41531" x="5784850" y="3911600"/>
          <p14:tracePt t="41552" x="5829300" y="3937000"/>
          <p14:tracePt t="41566" x="5842000" y="3949700"/>
          <p14:tracePt t="41587" x="5842000" y="3962400"/>
          <p14:tracePt t="41601" x="5842000" y="3975100"/>
          <p14:tracePt t="41614" x="5848350" y="3981450"/>
          <p14:tracePt t="41636" x="5867400" y="4000500"/>
          <p14:tracePt t="41649" x="5867400" y="4006850"/>
          <p14:tracePt t="41697" x="5873750" y="4013200"/>
          <p14:tracePt t="41720" x="5880100" y="4019550"/>
          <p14:tracePt t="41721" x="5886450" y="4025900"/>
          <p14:tracePt t="41742" x="5886450" y="4032250"/>
          <p14:tracePt t="41747" x="5886450" y="4038600"/>
          <p14:tracePt t="41758" x="5899150" y="4044950"/>
          <p14:tracePt t="41781" x="5899150" y="4057650"/>
          <p14:tracePt t="41795" x="5892800" y="4057650"/>
          <p14:tracePt t="41806" x="5892800" y="4070350"/>
          <p14:tracePt t="41816" x="5892800" y="4083050"/>
          <p14:tracePt t="41837" x="5892800" y="4089400"/>
          <p14:tracePt t="41851" x="5892800" y="4108450"/>
          <p14:tracePt t="41865" x="5892800" y="4127500"/>
          <p14:tracePt t="41886" x="5892800" y="4159250"/>
          <p14:tracePt t="41899" x="5892800" y="4171950"/>
          <p14:tracePt t="41920" x="5886450" y="4229100"/>
          <p14:tracePt t="41934" x="5886450" y="4248150"/>
          <p14:tracePt t="41948" x="5886450" y="4298950"/>
          <p14:tracePt t="41969" x="5886450" y="4368800"/>
          <p14:tracePt t="41982" x="5886450" y="4394200"/>
          <p14:tracePt t="42004" x="5886450" y="4419600"/>
          <p14:tracePt t="42017" x="5842000" y="4451350"/>
          <p14:tracePt t="42031" x="5810250" y="4495800"/>
          <p14:tracePt t="42052" x="5746750" y="4533900"/>
          <p14:tracePt t="42066" x="5695950" y="4552950"/>
          <p14:tracePt t="42087" x="5441950" y="4610100"/>
          <p14:tracePt t="42101" x="5295900" y="4616450"/>
          <p14:tracePt t="42114" x="4914900" y="4616450"/>
          <p14:tracePt t="42135" x="4241800" y="4616450"/>
          <p14:tracePt t="42150" x="3644900" y="4616450"/>
          <p14:tracePt t="42170" x="2990850" y="4616450"/>
          <p14:tracePt t="42184" x="2286000" y="4616450"/>
          <p14:tracePt t="42198" x="1955800" y="4616450"/>
          <p14:tracePt t="42219" x="1219200" y="4616450"/>
          <p14:tracePt t="42232" x="863600" y="4565650"/>
          <p14:tracePt t="42254" x="361950" y="4337050"/>
          <p14:tracePt t="42267" x="209550" y="424180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Relationships Between Tables</a:t>
            </a:r>
          </a:p>
        </p:txBody>
      </p:sp>
      <p:graphicFrame>
        <p:nvGraphicFramePr>
          <p:cNvPr id="8" name="Table 7">
            <a:extLst>
              <a:ext uri="{FF2B5EF4-FFF2-40B4-BE49-F238E27FC236}">
                <a16:creationId xmlns:a16="http://schemas.microsoft.com/office/drawing/2014/main" id="{A13103F2-0CDE-18A6-9DA1-D9835AD92FCD}"/>
              </a:ext>
            </a:extLst>
          </p:cNvPr>
          <p:cNvGraphicFramePr>
            <a:graphicFrameLocks noGrp="1"/>
          </p:cNvGraphicFramePr>
          <p:nvPr>
            <p:extLst>
              <p:ext uri="{D42A27DB-BD31-4B8C-83A1-F6EECF244321}">
                <p14:modId xmlns:p14="http://schemas.microsoft.com/office/powerpoint/2010/main" val="3583754232"/>
              </p:ext>
            </p:extLst>
          </p:nvPr>
        </p:nvGraphicFramePr>
        <p:xfrm>
          <a:off x="511387" y="1574800"/>
          <a:ext cx="2191174" cy="1483360"/>
        </p:xfrm>
        <a:graphic>
          <a:graphicData uri="http://schemas.openxmlformats.org/drawingml/2006/table">
            <a:tbl>
              <a:tblPr firstRow="1" bandRow="1">
                <a:tableStyleId>{5C22544A-7EE6-4342-B048-85BDC9FD1C3A}</a:tableStyleId>
              </a:tblPr>
              <a:tblGrid>
                <a:gridCol w="2191174">
                  <a:extLst>
                    <a:ext uri="{9D8B030D-6E8A-4147-A177-3AD203B41FA5}">
                      <a16:colId xmlns:a16="http://schemas.microsoft.com/office/drawing/2014/main" val="3779046462"/>
                    </a:ext>
                  </a:extLst>
                </a:gridCol>
              </a:tblGrid>
              <a:tr h="370840">
                <a:tc>
                  <a:txBody>
                    <a:bodyPr/>
                    <a:lstStyle/>
                    <a:p>
                      <a:r>
                        <a:rPr lang="en-GB" dirty="0"/>
                        <a:t>OrderedItems</a:t>
                      </a:r>
                    </a:p>
                  </a:txBody>
                  <a:tcPr>
                    <a:solidFill>
                      <a:schemeClr val="bg1">
                        <a:lumMod val="50000"/>
                      </a:schemeClr>
                    </a:solidFill>
                  </a:tcPr>
                </a:tc>
                <a:extLst>
                  <a:ext uri="{0D108BD9-81ED-4DB2-BD59-A6C34878D82A}">
                    <a16:rowId xmlns:a16="http://schemas.microsoft.com/office/drawing/2014/main" val="668924475"/>
                  </a:ext>
                </a:extLst>
              </a:tr>
              <a:tr h="370840">
                <a:tc>
                  <a:txBody>
                    <a:bodyPr/>
                    <a:lstStyle/>
                    <a:p>
                      <a:r>
                        <a:rPr lang="en-GB" dirty="0"/>
                        <a:t>orderID</a:t>
                      </a:r>
                    </a:p>
                  </a:txBody>
                  <a:tcPr>
                    <a:solidFill>
                      <a:schemeClr val="tx2">
                        <a:lumMod val="60000"/>
                        <a:lumOff val="40000"/>
                      </a:schemeClr>
                    </a:solidFill>
                  </a:tcPr>
                </a:tc>
                <a:extLst>
                  <a:ext uri="{0D108BD9-81ED-4DB2-BD59-A6C34878D82A}">
                    <a16:rowId xmlns:a16="http://schemas.microsoft.com/office/drawing/2014/main" val="2356956004"/>
                  </a:ext>
                </a:extLst>
              </a:tr>
              <a:tr h="370840">
                <a:tc>
                  <a:txBody>
                    <a:bodyPr/>
                    <a:lstStyle/>
                    <a:p>
                      <a:r>
                        <a:rPr lang="en-GB" dirty="0"/>
                        <a:t>itemID</a:t>
                      </a:r>
                    </a:p>
                  </a:txBody>
                  <a:tcPr>
                    <a:solidFill>
                      <a:schemeClr val="tx2">
                        <a:lumMod val="60000"/>
                        <a:lumOff val="40000"/>
                      </a:schemeClr>
                    </a:solidFill>
                  </a:tcPr>
                </a:tc>
                <a:extLst>
                  <a:ext uri="{0D108BD9-81ED-4DB2-BD59-A6C34878D82A}">
                    <a16:rowId xmlns:a16="http://schemas.microsoft.com/office/drawing/2014/main" val="156154375"/>
                  </a:ext>
                </a:extLst>
              </a:tr>
              <a:tr h="370840">
                <a:tc>
                  <a:txBody>
                    <a:bodyPr/>
                    <a:lstStyle/>
                    <a:p>
                      <a:r>
                        <a:rPr lang="en-GB" dirty="0"/>
                        <a:t>quantity</a:t>
                      </a:r>
                    </a:p>
                  </a:txBody>
                  <a:tcPr/>
                </a:tc>
                <a:extLst>
                  <a:ext uri="{0D108BD9-81ED-4DB2-BD59-A6C34878D82A}">
                    <a16:rowId xmlns:a16="http://schemas.microsoft.com/office/drawing/2014/main" val="1821980163"/>
                  </a:ext>
                </a:extLst>
              </a:tr>
            </a:tbl>
          </a:graphicData>
        </a:graphic>
      </p:graphicFrame>
      <p:graphicFrame>
        <p:nvGraphicFramePr>
          <p:cNvPr id="11" name="Table 10">
            <a:extLst>
              <a:ext uri="{FF2B5EF4-FFF2-40B4-BE49-F238E27FC236}">
                <a16:creationId xmlns:a16="http://schemas.microsoft.com/office/drawing/2014/main" id="{FDEC4B9D-8E5F-2F28-8F47-6AFB6B9A43C6}"/>
              </a:ext>
            </a:extLst>
          </p:cNvPr>
          <p:cNvGraphicFramePr>
            <a:graphicFrameLocks noGrp="1"/>
          </p:cNvGraphicFramePr>
          <p:nvPr/>
        </p:nvGraphicFramePr>
        <p:xfrm>
          <a:off x="6645486" y="1981200"/>
          <a:ext cx="2191174" cy="2225040"/>
        </p:xfrm>
        <a:graphic>
          <a:graphicData uri="http://schemas.openxmlformats.org/drawingml/2006/table">
            <a:tbl>
              <a:tblPr firstRow="1" bandRow="1">
                <a:tableStyleId>{5C22544A-7EE6-4342-B048-85BDC9FD1C3A}</a:tableStyleId>
              </a:tblPr>
              <a:tblGrid>
                <a:gridCol w="2191174">
                  <a:extLst>
                    <a:ext uri="{9D8B030D-6E8A-4147-A177-3AD203B41FA5}">
                      <a16:colId xmlns:a16="http://schemas.microsoft.com/office/drawing/2014/main" val="3779046462"/>
                    </a:ext>
                  </a:extLst>
                </a:gridCol>
              </a:tblGrid>
              <a:tr h="370840">
                <a:tc>
                  <a:txBody>
                    <a:bodyPr/>
                    <a:lstStyle/>
                    <a:p>
                      <a:r>
                        <a:rPr lang="en-GB" dirty="0"/>
                        <a:t>Users</a:t>
                      </a:r>
                    </a:p>
                  </a:txBody>
                  <a:tcPr>
                    <a:solidFill>
                      <a:schemeClr val="bg1">
                        <a:lumMod val="50000"/>
                      </a:schemeClr>
                    </a:solidFill>
                  </a:tcPr>
                </a:tc>
                <a:extLst>
                  <a:ext uri="{0D108BD9-81ED-4DB2-BD59-A6C34878D82A}">
                    <a16:rowId xmlns:a16="http://schemas.microsoft.com/office/drawing/2014/main" val="668924475"/>
                  </a:ext>
                </a:extLst>
              </a:tr>
              <a:tr h="370840">
                <a:tc>
                  <a:txBody>
                    <a:bodyPr/>
                    <a:lstStyle/>
                    <a:p>
                      <a:r>
                        <a:rPr lang="en-GB" dirty="0"/>
                        <a:t>userID</a:t>
                      </a:r>
                    </a:p>
                  </a:txBody>
                  <a:tcPr>
                    <a:solidFill>
                      <a:schemeClr val="tx2">
                        <a:lumMod val="60000"/>
                        <a:lumOff val="40000"/>
                      </a:schemeClr>
                    </a:solidFill>
                  </a:tcPr>
                </a:tc>
                <a:extLst>
                  <a:ext uri="{0D108BD9-81ED-4DB2-BD59-A6C34878D82A}">
                    <a16:rowId xmlns:a16="http://schemas.microsoft.com/office/drawing/2014/main" val="2356956004"/>
                  </a:ext>
                </a:extLst>
              </a:tr>
              <a:tr h="370840">
                <a:tc>
                  <a:txBody>
                    <a:bodyPr/>
                    <a:lstStyle/>
                    <a:p>
                      <a:r>
                        <a:rPr lang="en-GB" dirty="0"/>
                        <a:t>userRank</a:t>
                      </a:r>
                    </a:p>
                  </a:txBody>
                  <a:tcPr/>
                </a:tc>
                <a:extLst>
                  <a:ext uri="{0D108BD9-81ED-4DB2-BD59-A6C34878D82A}">
                    <a16:rowId xmlns:a16="http://schemas.microsoft.com/office/drawing/2014/main" val="1821980163"/>
                  </a:ext>
                </a:extLst>
              </a:tr>
              <a:tr h="370840">
                <a:tc>
                  <a:txBody>
                    <a:bodyPr/>
                    <a:lstStyle/>
                    <a:p>
                      <a:r>
                        <a:rPr lang="en-GB" dirty="0"/>
                        <a:t>userEmail</a:t>
                      </a:r>
                    </a:p>
                  </a:txBody>
                  <a:tcPr/>
                </a:tc>
                <a:extLst>
                  <a:ext uri="{0D108BD9-81ED-4DB2-BD59-A6C34878D82A}">
                    <a16:rowId xmlns:a16="http://schemas.microsoft.com/office/drawing/2014/main" val="4194218135"/>
                  </a:ext>
                </a:extLst>
              </a:tr>
              <a:tr h="370840">
                <a:tc>
                  <a:txBody>
                    <a:bodyPr/>
                    <a:lstStyle/>
                    <a:p>
                      <a:r>
                        <a:rPr lang="en-GB" dirty="0"/>
                        <a:t>userPassword</a:t>
                      </a:r>
                    </a:p>
                  </a:txBody>
                  <a:tcPr/>
                </a:tc>
                <a:extLst>
                  <a:ext uri="{0D108BD9-81ED-4DB2-BD59-A6C34878D82A}">
                    <a16:rowId xmlns:a16="http://schemas.microsoft.com/office/drawing/2014/main" val="1721178940"/>
                  </a:ext>
                </a:extLst>
              </a:tr>
              <a:tr h="370840">
                <a:tc>
                  <a:txBody>
                    <a:bodyPr/>
                    <a:lstStyle/>
                    <a:p>
                      <a:r>
                        <a:rPr lang="en-GB" dirty="0"/>
                        <a:t>userJoiningDate</a:t>
                      </a:r>
                    </a:p>
                  </a:txBody>
                  <a:tcPr/>
                </a:tc>
                <a:extLst>
                  <a:ext uri="{0D108BD9-81ED-4DB2-BD59-A6C34878D82A}">
                    <a16:rowId xmlns:a16="http://schemas.microsoft.com/office/drawing/2014/main" val="1409479838"/>
                  </a:ext>
                </a:extLst>
              </a:tr>
            </a:tbl>
          </a:graphicData>
        </a:graphic>
      </p:graphicFrame>
      <p:graphicFrame>
        <p:nvGraphicFramePr>
          <p:cNvPr id="12" name="Table 11">
            <a:extLst>
              <a:ext uri="{FF2B5EF4-FFF2-40B4-BE49-F238E27FC236}">
                <a16:creationId xmlns:a16="http://schemas.microsoft.com/office/drawing/2014/main" id="{36A4849D-C52B-7F4B-F0A9-12EB7304B5D4}"/>
              </a:ext>
            </a:extLst>
          </p:cNvPr>
          <p:cNvGraphicFramePr>
            <a:graphicFrameLocks noGrp="1"/>
          </p:cNvGraphicFramePr>
          <p:nvPr/>
        </p:nvGraphicFramePr>
        <p:xfrm>
          <a:off x="517314" y="3429000"/>
          <a:ext cx="2191174" cy="1854200"/>
        </p:xfrm>
        <a:graphic>
          <a:graphicData uri="http://schemas.openxmlformats.org/drawingml/2006/table">
            <a:tbl>
              <a:tblPr firstRow="1" bandRow="1">
                <a:tableStyleId>{5C22544A-7EE6-4342-B048-85BDC9FD1C3A}</a:tableStyleId>
              </a:tblPr>
              <a:tblGrid>
                <a:gridCol w="2191174">
                  <a:extLst>
                    <a:ext uri="{9D8B030D-6E8A-4147-A177-3AD203B41FA5}">
                      <a16:colId xmlns:a16="http://schemas.microsoft.com/office/drawing/2014/main" val="3779046462"/>
                    </a:ext>
                  </a:extLst>
                </a:gridCol>
              </a:tblGrid>
              <a:tr h="370840">
                <a:tc>
                  <a:txBody>
                    <a:bodyPr/>
                    <a:lstStyle/>
                    <a:p>
                      <a:r>
                        <a:rPr lang="en-GB" dirty="0"/>
                        <a:t>Items</a:t>
                      </a:r>
                    </a:p>
                  </a:txBody>
                  <a:tcPr>
                    <a:solidFill>
                      <a:schemeClr val="bg1">
                        <a:lumMod val="50000"/>
                      </a:schemeClr>
                    </a:solidFill>
                  </a:tcPr>
                </a:tc>
                <a:extLst>
                  <a:ext uri="{0D108BD9-81ED-4DB2-BD59-A6C34878D82A}">
                    <a16:rowId xmlns:a16="http://schemas.microsoft.com/office/drawing/2014/main" val="668924475"/>
                  </a:ext>
                </a:extLst>
              </a:tr>
              <a:tr h="370840">
                <a:tc>
                  <a:txBody>
                    <a:bodyPr/>
                    <a:lstStyle/>
                    <a:p>
                      <a:r>
                        <a:rPr lang="en-GB" dirty="0"/>
                        <a:t>itemID</a:t>
                      </a:r>
                    </a:p>
                  </a:txBody>
                  <a:tcPr>
                    <a:solidFill>
                      <a:schemeClr val="tx2">
                        <a:lumMod val="60000"/>
                        <a:lumOff val="40000"/>
                      </a:schemeClr>
                    </a:solidFill>
                  </a:tcPr>
                </a:tc>
                <a:extLst>
                  <a:ext uri="{0D108BD9-81ED-4DB2-BD59-A6C34878D82A}">
                    <a16:rowId xmlns:a16="http://schemas.microsoft.com/office/drawing/2014/main" val="2356956004"/>
                  </a:ext>
                </a:extLst>
              </a:tr>
              <a:tr h="370840">
                <a:tc>
                  <a:txBody>
                    <a:bodyPr/>
                    <a:lstStyle/>
                    <a:p>
                      <a:r>
                        <a:rPr lang="en-GB" dirty="0"/>
                        <a:t>itemName</a:t>
                      </a:r>
                    </a:p>
                  </a:txBody>
                  <a:tcPr/>
                </a:tc>
                <a:extLst>
                  <a:ext uri="{0D108BD9-81ED-4DB2-BD59-A6C34878D82A}">
                    <a16:rowId xmlns:a16="http://schemas.microsoft.com/office/drawing/2014/main" val="1821980163"/>
                  </a:ext>
                </a:extLst>
              </a:tr>
              <a:tr h="370840">
                <a:tc>
                  <a:txBody>
                    <a:bodyPr/>
                    <a:lstStyle/>
                    <a:p>
                      <a:r>
                        <a:rPr lang="en-GB" dirty="0"/>
                        <a:t>itemImage</a:t>
                      </a:r>
                    </a:p>
                  </a:txBody>
                  <a:tcPr/>
                </a:tc>
                <a:extLst>
                  <a:ext uri="{0D108BD9-81ED-4DB2-BD59-A6C34878D82A}">
                    <a16:rowId xmlns:a16="http://schemas.microsoft.com/office/drawing/2014/main" val="4194218135"/>
                  </a:ext>
                </a:extLst>
              </a:tr>
              <a:tr h="370840">
                <a:tc>
                  <a:txBody>
                    <a:bodyPr/>
                    <a:lstStyle/>
                    <a:p>
                      <a:r>
                        <a:rPr lang="en-GB" dirty="0"/>
                        <a:t>itemCost</a:t>
                      </a:r>
                    </a:p>
                  </a:txBody>
                  <a:tcPr/>
                </a:tc>
                <a:extLst>
                  <a:ext uri="{0D108BD9-81ED-4DB2-BD59-A6C34878D82A}">
                    <a16:rowId xmlns:a16="http://schemas.microsoft.com/office/drawing/2014/main" val="1721178940"/>
                  </a:ext>
                </a:extLst>
              </a:tr>
            </a:tbl>
          </a:graphicData>
        </a:graphic>
      </p:graphicFrame>
      <p:graphicFrame>
        <p:nvGraphicFramePr>
          <p:cNvPr id="14" name="Table 13">
            <a:extLst>
              <a:ext uri="{FF2B5EF4-FFF2-40B4-BE49-F238E27FC236}">
                <a16:creationId xmlns:a16="http://schemas.microsoft.com/office/drawing/2014/main" id="{3509FF66-51A2-4ABE-8FB7-B99C66EFEBD6}"/>
              </a:ext>
            </a:extLst>
          </p:cNvPr>
          <p:cNvGraphicFramePr>
            <a:graphicFrameLocks noGrp="1"/>
          </p:cNvGraphicFramePr>
          <p:nvPr/>
        </p:nvGraphicFramePr>
        <p:xfrm>
          <a:off x="3581400" y="1981200"/>
          <a:ext cx="2191174" cy="2590800"/>
        </p:xfrm>
        <a:graphic>
          <a:graphicData uri="http://schemas.openxmlformats.org/drawingml/2006/table">
            <a:tbl>
              <a:tblPr firstRow="1" bandRow="1">
                <a:tableStyleId>{5C22544A-7EE6-4342-B048-85BDC9FD1C3A}</a:tableStyleId>
              </a:tblPr>
              <a:tblGrid>
                <a:gridCol w="2191174">
                  <a:extLst>
                    <a:ext uri="{9D8B030D-6E8A-4147-A177-3AD203B41FA5}">
                      <a16:colId xmlns:a16="http://schemas.microsoft.com/office/drawing/2014/main" val="3779046462"/>
                    </a:ext>
                  </a:extLst>
                </a:gridCol>
              </a:tblGrid>
              <a:tr h="181091">
                <a:tc>
                  <a:txBody>
                    <a:bodyPr/>
                    <a:lstStyle/>
                    <a:p>
                      <a:r>
                        <a:rPr lang="en-GB" dirty="0"/>
                        <a:t>Orders</a:t>
                      </a:r>
                    </a:p>
                  </a:txBody>
                  <a:tcPr>
                    <a:solidFill>
                      <a:schemeClr val="bg1">
                        <a:lumMod val="50000"/>
                      </a:schemeClr>
                    </a:solidFill>
                  </a:tcPr>
                </a:tc>
                <a:extLst>
                  <a:ext uri="{0D108BD9-81ED-4DB2-BD59-A6C34878D82A}">
                    <a16:rowId xmlns:a16="http://schemas.microsoft.com/office/drawing/2014/main" val="668924475"/>
                  </a:ext>
                </a:extLst>
              </a:tr>
              <a:tr h="370840">
                <a:tc>
                  <a:txBody>
                    <a:bodyPr/>
                    <a:lstStyle/>
                    <a:p>
                      <a:r>
                        <a:rPr lang="en-GB" dirty="0"/>
                        <a:t>userID</a:t>
                      </a:r>
                    </a:p>
                  </a:txBody>
                  <a:tcPr>
                    <a:solidFill>
                      <a:schemeClr val="tx2">
                        <a:lumMod val="60000"/>
                        <a:lumOff val="40000"/>
                      </a:schemeClr>
                    </a:solidFill>
                  </a:tcPr>
                </a:tc>
                <a:extLst>
                  <a:ext uri="{0D108BD9-81ED-4DB2-BD59-A6C34878D82A}">
                    <a16:rowId xmlns:a16="http://schemas.microsoft.com/office/drawing/2014/main" val="2356956004"/>
                  </a:ext>
                </a:extLst>
              </a:tr>
              <a:tr h="370840">
                <a:tc>
                  <a:txBody>
                    <a:bodyPr/>
                    <a:lstStyle/>
                    <a:p>
                      <a:r>
                        <a:rPr lang="en-GB" dirty="0"/>
                        <a:t>orderID</a:t>
                      </a:r>
                    </a:p>
                  </a:txBody>
                  <a:tcPr>
                    <a:solidFill>
                      <a:schemeClr val="tx2">
                        <a:lumMod val="60000"/>
                        <a:lumOff val="40000"/>
                      </a:schemeClr>
                    </a:solidFill>
                  </a:tcPr>
                </a:tc>
                <a:extLst>
                  <a:ext uri="{0D108BD9-81ED-4DB2-BD59-A6C34878D82A}">
                    <a16:rowId xmlns:a16="http://schemas.microsoft.com/office/drawing/2014/main" val="156154375"/>
                  </a:ext>
                </a:extLst>
              </a:tr>
              <a:tr h="370840">
                <a:tc>
                  <a:txBody>
                    <a:bodyPr/>
                    <a:lstStyle/>
                    <a:p>
                      <a:r>
                        <a:rPr lang="en-GB" dirty="0"/>
                        <a:t>orderDate</a:t>
                      </a:r>
                    </a:p>
                  </a:txBody>
                  <a:tcPr/>
                </a:tc>
                <a:extLst>
                  <a:ext uri="{0D108BD9-81ED-4DB2-BD59-A6C34878D82A}">
                    <a16:rowId xmlns:a16="http://schemas.microsoft.com/office/drawing/2014/main" val="1821980163"/>
                  </a:ext>
                </a:extLst>
              </a:tr>
              <a:tr h="370840">
                <a:tc>
                  <a:txBody>
                    <a:bodyPr/>
                    <a:lstStyle/>
                    <a:p>
                      <a:r>
                        <a:rPr lang="en-GB" dirty="0"/>
                        <a:t>orderStatus</a:t>
                      </a:r>
                    </a:p>
                  </a:txBody>
                  <a:tcPr/>
                </a:tc>
                <a:extLst>
                  <a:ext uri="{0D108BD9-81ED-4DB2-BD59-A6C34878D82A}">
                    <a16:rowId xmlns:a16="http://schemas.microsoft.com/office/drawing/2014/main" val="4267659439"/>
                  </a:ext>
                </a:extLst>
              </a:tr>
              <a:tr h="370840">
                <a:tc>
                  <a:txBody>
                    <a:bodyPr/>
                    <a:lstStyle/>
                    <a:p>
                      <a:r>
                        <a:rPr lang="en-GB" dirty="0"/>
                        <a:t>deliveryAddress</a:t>
                      </a:r>
                    </a:p>
                  </a:txBody>
                  <a:tcPr/>
                </a:tc>
                <a:extLst>
                  <a:ext uri="{0D108BD9-81ED-4DB2-BD59-A6C34878D82A}">
                    <a16:rowId xmlns:a16="http://schemas.microsoft.com/office/drawing/2014/main" val="685500402"/>
                  </a:ext>
                </a:extLst>
              </a:tr>
              <a:tr h="370840">
                <a:tc>
                  <a:txBody>
                    <a:bodyPr/>
                    <a:lstStyle/>
                    <a:p>
                      <a:r>
                        <a:rPr lang="en-GB" dirty="0"/>
                        <a:t>totalCost</a:t>
                      </a:r>
                    </a:p>
                  </a:txBody>
                  <a:tcPr/>
                </a:tc>
                <a:extLst>
                  <a:ext uri="{0D108BD9-81ED-4DB2-BD59-A6C34878D82A}">
                    <a16:rowId xmlns:a16="http://schemas.microsoft.com/office/drawing/2014/main" val="4126728591"/>
                  </a:ext>
                </a:extLst>
              </a:tr>
            </a:tbl>
          </a:graphicData>
        </a:graphic>
      </p:graphicFrame>
      <p:cxnSp>
        <p:nvCxnSpPr>
          <p:cNvPr id="3" name="Connector: Elbow 2">
            <a:extLst>
              <a:ext uri="{FF2B5EF4-FFF2-40B4-BE49-F238E27FC236}">
                <a16:creationId xmlns:a16="http://schemas.microsoft.com/office/drawing/2014/main" id="{07183700-F7FE-B1CD-0FF5-04AF0576C549}"/>
              </a:ext>
            </a:extLst>
          </p:cNvPr>
          <p:cNvCxnSpPr>
            <a:cxnSpLocks/>
          </p:cNvCxnSpPr>
          <p:nvPr/>
        </p:nvCxnSpPr>
        <p:spPr>
          <a:xfrm>
            <a:off x="2702561" y="2133600"/>
            <a:ext cx="878839" cy="685800"/>
          </a:xfrm>
          <a:prstGeom prst="bentConnector3">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CC6B0F10-177B-AC78-2295-3F3C18FA0553}"/>
              </a:ext>
            </a:extLst>
          </p:cNvPr>
          <p:cNvCxnSpPr>
            <a:cxnSpLocks/>
          </p:cNvCxnSpPr>
          <p:nvPr/>
        </p:nvCxnSpPr>
        <p:spPr>
          <a:xfrm>
            <a:off x="5769611" y="2476500"/>
            <a:ext cx="875875" cy="114300"/>
          </a:xfrm>
          <a:prstGeom prst="bentConnector3">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08EADA-4A7A-69E5-307C-F9541436D097}"/>
              </a:ext>
            </a:extLst>
          </p:cNvPr>
          <p:cNvCxnSpPr/>
          <p:nvPr/>
        </p:nvCxnSpPr>
        <p:spPr>
          <a:xfrm>
            <a:off x="2702561" y="2533650"/>
            <a:ext cx="19303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2DC7DA-98CE-0DF1-1AC3-1E6F1C3F79F9}"/>
              </a:ext>
            </a:extLst>
          </p:cNvPr>
          <p:cNvCxnSpPr/>
          <p:nvPr/>
        </p:nvCxnSpPr>
        <p:spPr>
          <a:xfrm>
            <a:off x="2702560" y="3962400"/>
            <a:ext cx="19303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084F75E-1B77-5FE7-73B6-ED7039DE6FC0}"/>
              </a:ext>
            </a:extLst>
          </p:cNvPr>
          <p:cNvCxnSpPr>
            <a:cxnSpLocks/>
          </p:cNvCxnSpPr>
          <p:nvPr/>
        </p:nvCxnSpPr>
        <p:spPr>
          <a:xfrm flipV="1">
            <a:off x="2892212" y="2524760"/>
            <a:ext cx="0" cy="14376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1B3D54F-FF5F-6727-D66C-93E236FC9BD8}"/>
              </a:ext>
            </a:extLst>
          </p:cNvPr>
          <p:cNvSpPr txBox="1"/>
          <p:nvPr/>
        </p:nvSpPr>
        <p:spPr>
          <a:xfrm>
            <a:off x="6421121" y="2590800"/>
            <a:ext cx="301686" cy="369332"/>
          </a:xfrm>
          <a:prstGeom prst="rect">
            <a:avLst/>
          </a:prstGeom>
          <a:noFill/>
        </p:spPr>
        <p:txBody>
          <a:bodyPr wrap="none" rtlCol="0">
            <a:spAutoFit/>
          </a:bodyPr>
          <a:lstStyle/>
          <a:p>
            <a:r>
              <a:rPr lang="en-GB" dirty="0"/>
              <a:t>1</a:t>
            </a:r>
          </a:p>
        </p:txBody>
      </p:sp>
      <p:sp>
        <p:nvSpPr>
          <p:cNvPr id="36" name="TextBox 35">
            <a:extLst>
              <a:ext uri="{FF2B5EF4-FFF2-40B4-BE49-F238E27FC236}">
                <a16:creationId xmlns:a16="http://schemas.microsoft.com/office/drawing/2014/main" id="{93B7270D-7A4D-4E32-3DF6-39E28447D87A}"/>
              </a:ext>
            </a:extLst>
          </p:cNvPr>
          <p:cNvSpPr txBox="1"/>
          <p:nvPr/>
        </p:nvSpPr>
        <p:spPr>
          <a:xfrm>
            <a:off x="5715000" y="2155428"/>
            <a:ext cx="300082" cy="369332"/>
          </a:xfrm>
          <a:prstGeom prst="rect">
            <a:avLst/>
          </a:prstGeom>
          <a:noFill/>
        </p:spPr>
        <p:txBody>
          <a:bodyPr wrap="none" rtlCol="0">
            <a:spAutoFit/>
          </a:bodyPr>
          <a:lstStyle/>
          <a:p>
            <a:r>
              <a:rPr lang="en-GB" dirty="0"/>
              <a:t>*</a:t>
            </a:r>
          </a:p>
        </p:txBody>
      </p:sp>
      <p:sp>
        <p:nvSpPr>
          <p:cNvPr id="37" name="TextBox 36">
            <a:extLst>
              <a:ext uri="{FF2B5EF4-FFF2-40B4-BE49-F238E27FC236}">
                <a16:creationId xmlns:a16="http://schemas.microsoft.com/office/drawing/2014/main" id="{2EB41977-E2CD-7905-A8E3-585EFFEB83BF}"/>
              </a:ext>
            </a:extLst>
          </p:cNvPr>
          <p:cNvSpPr txBox="1"/>
          <p:nvPr/>
        </p:nvSpPr>
        <p:spPr>
          <a:xfrm>
            <a:off x="3316832" y="2406134"/>
            <a:ext cx="301686" cy="369332"/>
          </a:xfrm>
          <a:prstGeom prst="rect">
            <a:avLst/>
          </a:prstGeom>
          <a:noFill/>
        </p:spPr>
        <p:txBody>
          <a:bodyPr wrap="none" rtlCol="0">
            <a:spAutoFit/>
          </a:bodyPr>
          <a:lstStyle/>
          <a:p>
            <a:r>
              <a:rPr lang="en-GB" dirty="0"/>
              <a:t>1</a:t>
            </a:r>
          </a:p>
        </p:txBody>
      </p:sp>
      <p:sp>
        <p:nvSpPr>
          <p:cNvPr id="38" name="TextBox 37">
            <a:extLst>
              <a:ext uri="{FF2B5EF4-FFF2-40B4-BE49-F238E27FC236}">
                <a16:creationId xmlns:a16="http://schemas.microsoft.com/office/drawing/2014/main" id="{694D01F7-ADE8-2646-5C7F-7792AE970480}"/>
              </a:ext>
            </a:extLst>
          </p:cNvPr>
          <p:cNvSpPr txBox="1"/>
          <p:nvPr/>
        </p:nvSpPr>
        <p:spPr>
          <a:xfrm>
            <a:off x="2614871" y="1807831"/>
            <a:ext cx="300082" cy="369332"/>
          </a:xfrm>
          <a:prstGeom prst="rect">
            <a:avLst/>
          </a:prstGeom>
          <a:noFill/>
        </p:spPr>
        <p:txBody>
          <a:bodyPr wrap="none" rtlCol="0">
            <a:spAutoFit/>
          </a:bodyPr>
          <a:lstStyle/>
          <a:p>
            <a:r>
              <a:rPr lang="en-GB" dirty="0"/>
              <a:t>*</a:t>
            </a:r>
          </a:p>
        </p:txBody>
      </p:sp>
      <p:sp>
        <p:nvSpPr>
          <p:cNvPr id="39" name="TextBox 38">
            <a:extLst>
              <a:ext uri="{FF2B5EF4-FFF2-40B4-BE49-F238E27FC236}">
                <a16:creationId xmlns:a16="http://schemas.microsoft.com/office/drawing/2014/main" id="{EF7529FC-D69C-C4DF-CDEE-B8CBB6382AFD}"/>
              </a:ext>
            </a:extLst>
          </p:cNvPr>
          <p:cNvSpPr txBox="1"/>
          <p:nvPr/>
        </p:nvSpPr>
        <p:spPr>
          <a:xfrm>
            <a:off x="2626724" y="3633893"/>
            <a:ext cx="301686" cy="369332"/>
          </a:xfrm>
          <a:prstGeom prst="rect">
            <a:avLst/>
          </a:prstGeom>
          <a:noFill/>
        </p:spPr>
        <p:txBody>
          <a:bodyPr wrap="square" rtlCol="0">
            <a:spAutoFit/>
          </a:bodyPr>
          <a:lstStyle/>
          <a:p>
            <a:r>
              <a:rPr lang="en-GB" dirty="0"/>
              <a:t>1</a:t>
            </a:r>
          </a:p>
        </p:txBody>
      </p:sp>
      <p:sp>
        <p:nvSpPr>
          <p:cNvPr id="40" name="TextBox 39">
            <a:extLst>
              <a:ext uri="{FF2B5EF4-FFF2-40B4-BE49-F238E27FC236}">
                <a16:creationId xmlns:a16="http://schemas.microsoft.com/office/drawing/2014/main" id="{ABF4E457-2444-8B88-E18D-6958D5AD6241}"/>
              </a:ext>
            </a:extLst>
          </p:cNvPr>
          <p:cNvSpPr txBox="1"/>
          <p:nvPr/>
        </p:nvSpPr>
        <p:spPr>
          <a:xfrm>
            <a:off x="2625240" y="2533650"/>
            <a:ext cx="300082" cy="369332"/>
          </a:xfrm>
          <a:prstGeom prst="rect">
            <a:avLst/>
          </a:prstGeom>
          <a:noFill/>
        </p:spPr>
        <p:txBody>
          <a:bodyPr wrap="none" rtlCol="0">
            <a:spAutoFit/>
          </a:bodyPr>
          <a:lstStyle/>
          <a:p>
            <a:r>
              <a:rPr lang="en-GB" dirty="0"/>
              <a:t>*</a:t>
            </a:r>
          </a:p>
        </p:txBody>
      </p:sp>
      <p:pic>
        <p:nvPicPr>
          <p:cNvPr id="6" name="Audio 5">
            <a:hlinkClick r:id="" action="ppaction://media"/>
            <a:extLst>
              <a:ext uri="{FF2B5EF4-FFF2-40B4-BE49-F238E27FC236}">
                <a16:creationId xmlns:a16="http://schemas.microsoft.com/office/drawing/2014/main" id="{B015254B-9FD4-931B-8664-6F76E6EFA93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606060374"/>
      </p:ext>
    </p:extLst>
  </p:cSld>
  <p:clrMapOvr>
    <a:masterClrMapping/>
  </p:clrMapOvr>
  <mc:AlternateContent xmlns:mc="http://schemas.openxmlformats.org/markup-compatibility/2006">
    <mc:Choice xmlns:p14="http://schemas.microsoft.com/office/powerpoint/2010/main" Requires="p14">
      <p:transition spd="slow" p14:dur="2000" advTm="68951"/>
    </mc:Choice>
    <mc:Fallback>
      <p:transition spd="slow" advTm="68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72" x="215900" y="4038600"/>
          <p14:tracePt t="580" x="387350" y="4089400"/>
          <p14:tracePt t="586" x="577850" y="4146550"/>
          <p14:tracePt t="596" x="800100" y="4191000"/>
          <p14:tracePt t="604" x="1041400" y="4210050"/>
          <p14:tracePt t="617" x="1257300" y="4229100"/>
          <p14:tracePt t="639" x="1847850" y="4241800"/>
          <p14:tracePt t="652" x="2089150" y="4241800"/>
          <p14:tracePt t="673" x="2286000" y="4241800"/>
          <p14:tracePt t="687" x="2514600" y="4241800"/>
          <p14:tracePt t="701" x="2794000" y="4241800"/>
          <p14:tracePt t="722" x="3054350" y="4241800"/>
          <p14:tracePt t="736" x="3276600" y="4241800"/>
          <p14:tracePt t="756" x="3587750" y="4241800"/>
          <p14:tracePt t="771" x="3727450" y="4241800"/>
          <p14:tracePt t="784" x="3956050" y="4241800"/>
          <p14:tracePt t="805" x="4178300" y="4229100"/>
          <p14:tracePt t="819" x="4222750" y="4222750"/>
          <p14:tracePt t="840" x="4254500" y="4216400"/>
          <p14:tracePt t="854" x="4235450" y="4216400"/>
          <p14:tracePt t="1185" x="4267200" y="4216400"/>
          <p14:tracePt t="1198" x="4318000" y="4216400"/>
          <p14:tracePt t="1201" x="4375150" y="4216400"/>
          <p14:tracePt t="1207" x="4508500" y="4235450"/>
          <p14:tracePt t="1221" x="4629150" y="4273550"/>
          <p14:tracePt t="1236" x="4997450" y="4381500"/>
          <p14:tracePt t="1257" x="5530850" y="4540250"/>
          <p14:tracePt t="1271" x="6089650" y="4743450"/>
          <p14:tracePt t="1284" x="6445250" y="4972050"/>
          <p14:tracePt t="1305" x="6629400" y="5143500"/>
          <p14:tracePt t="1319" x="6724650" y="5270500"/>
          <p14:tracePt t="1340" x="6851650" y="5422900"/>
          <p14:tracePt t="1354" x="6896100" y="5492750"/>
          <p14:tracePt t="1368" x="6915150" y="5518150"/>
          <p14:tracePt t="1389" x="6915150" y="5549900"/>
          <p14:tracePt t="1402" x="6858000" y="5562600"/>
          <p14:tracePt t="1423" x="6781800" y="5562600"/>
          <p14:tracePt t="1437" x="6648450" y="5562600"/>
          <p14:tracePt t="1458" x="6534150" y="5581650"/>
          <p14:tracePt t="1472" x="6457950" y="5600700"/>
          <p14:tracePt t="1485" x="6407150" y="5600700"/>
          <p14:tracePt t="1507" x="6343650" y="5600700"/>
          <p14:tracePt t="1520" x="6248400" y="5600700"/>
          <p14:tracePt t="1534" x="6108700" y="5600700"/>
          <p14:tracePt t="1555" x="5937250" y="5600700"/>
          <p14:tracePt t="1569" x="5803900" y="5600700"/>
          <p14:tracePt t="1590" x="5689600" y="5600700"/>
          <p14:tracePt t="1604" x="5619750" y="5600700"/>
          <p14:tracePt t="1625" x="5556250" y="5600700"/>
          <p14:tracePt t="1638" x="5473700" y="5600700"/>
          <p14:tracePt t="1652" x="5410200" y="5600700"/>
          <p14:tracePt t="1673" x="5403850" y="5600700"/>
          <p14:tracePt t="1732" x="5410200" y="5600700"/>
          <p14:tracePt t="1748" x="5435600" y="5600700"/>
          <p14:tracePt t="1756" x="5461000" y="5594350"/>
          <p14:tracePt t="1762" x="5499100" y="5588000"/>
          <p14:tracePt t="1772" x="5537200" y="5581650"/>
          <p14:tracePt t="1791" x="5600700" y="5562600"/>
          <p14:tracePt t="1805" x="5645150" y="5549900"/>
          <p14:tracePt t="1819" x="5664200" y="5543550"/>
          <p14:tracePt t="1840" x="5721350" y="5537200"/>
          <p14:tracePt t="1853" x="5791200" y="5524500"/>
          <p14:tracePt t="1875" x="5848350" y="5518150"/>
          <p14:tracePt t="1889" x="5899150" y="5499100"/>
          <p14:tracePt t="1902" x="5918200" y="5492750"/>
          <p14:tracePt t="1930" x="5918200" y="5486400"/>
          <p14:tracePt t="1940" x="5924550" y="5486400"/>
          <p14:tracePt t="1958" x="5930900" y="5486400"/>
          <p14:tracePt t="1972" x="5930900" y="5480050"/>
          <p14:tracePt t="2084" x="5930900" y="5467350"/>
          <p14:tracePt t="2092" x="5943600" y="5467350"/>
          <p14:tracePt t="2359" x="5969000" y="5467350"/>
          <p14:tracePt t="2361" x="5981700" y="5467350"/>
          <p14:tracePt t="2381" x="6007100" y="5454650"/>
          <p14:tracePt t="2396" x="6013450" y="5454650"/>
          <p14:tracePt t="2410" x="6019800" y="5454650"/>
          <p14:tracePt t="2441" x="6026150" y="5448300"/>
          <p14:tracePt t="2452" x="6038850" y="5448300"/>
          <p14:tracePt t="2458" x="6057900" y="5448300"/>
          <p14:tracePt t="2473" x="6083300" y="5448300"/>
          <p14:tracePt t="2485" x="6153150" y="5448300"/>
          <p14:tracePt t="2506" x="6216650" y="5435600"/>
          <p14:tracePt t="2520" x="6248400" y="5429250"/>
          <p14:tracePt t="2541" x="6381750" y="5397500"/>
          <p14:tracePt t="2555" x="6515100" y="5353050"/>
          <p14:tracePt t="2569" x="6597650" y="5334000"/>
          <p14:tracePt t="2590" x="7010400" y="5086350"/>
          <p14:tracePt t="2604" x="7359650" y="4762500"/>
          <p14:tracePt t="2625" x="7670800" y="4419600"/>
          <p14:tracePt t="2639" x="7842250" y="4121150"/>
          <p14:tracePt t="2652" x="7874000" y="3841750"/>
          <p14:tracePt t="2673" x="7842250" y="3594100"/>
          <p14:tracePt t="2687" x="7708900" y="3390900"/>
          <p14:tracePt t="2708" x="7270750" y="3143250"/>
          <p14:tracePt t="2721" x="6692900" y="3009900"/>
          <p14:tracePt t="2743" x="5638800" y="2971800"/>
          <p14:tracePt t="2756" x="5340350" y="3003550"/>
          <p14:tracePt t="2770" x="4991100" y="3111500"/>
          <p14:tracePt t="2791" x="4889500" y="3238500"/>
          <p14:tracePt t="2805" x="4921250" y="3435350"/>
          <p14:tracePt t="2819" x="5137150" y="3714750"/>
          <p14:tracePt t="2840" x="5454650" y="3975100"/>
          <p14:tracePt t="2853" x="5822950" y="4178300"/>
          <p14:tracePt t="2875" x="6146800" y="4356100"/>
          <p14:tracePt t="2889" x="6318250" y="4476750"/>
          <p14:tracePt t="2902" x="6388100" y="4540250"/>
          <p14:tracePt t="2923" x="6400800" y="4578350"/>
          <p14:tracePt t="2937" x="6318250" y="4654550"/>
          <p14:tracePt t="2958" x="6286500" y="4673600"/>
          <p14:tracePt t="2972" x="6286500" y="4705350"/>
          <p14:tracePt t="2992" x="6286500" y="4724400"/>
          <p14:tracePt t="3006" x="6299200" y="4737100"/>
          <p14:tracePt t="3020" x="6311900" y="4749800"/>
          <p14:tracePt t="3041" x="6318250" y="4749800"/>
          <p14:tracePt t="3055" x="6324600" y="4756150"/>
          <p14:tracePt t="3076" x="6337300" y="4781550"/>
          <p14:tracePt t="3092" x="6350000" y="4794250"/>
          <p14:tracePt t="3103" x="6369050" y="4794250"/>
          <p14:tracePt t="3124" x="6375400" y="4794250"/>
          <p14:tracePt t="3343" x="6388100" y="4800600"/>
          <p14:tracePt t="20956" x="6343650" y="4819650"/>
          <p14:tracePt t="20970" x="6299200" y="4832350"/>
          <p14:tracePt t="20978" x="6286500" y="4838700"/>
          <p14:tracePt t="20985" x="6261100" y="4845050"/>
          <p14:tracePt t="20992" x="6248400" y="4845050"/>
          <p14:tracePt t="21006" x="6127750" y="4876800"/>
          <p14:tracePt t="21020" x="6102350" y="4876800"/>
          <p14:tracePt t="21041" x="6000750" y="4889500"/>
          <p14:tracePt t="21055" x="5810250" y="4933950"/>
          <p14:tracePt t="21076" x="5600700" y="4940300"/>
          <p14:tracePt t="21089" x="5441950" y="4940300"/>
          <p14:tracePt t="21103" x="5080000" y="4940300"/>
          <p14:tracePt t="21124" x="4654550" y="4953000"/>
          <p14:tracePt t="21138" x="4584700" y="4959350"/>
          <p14:tracePt t="21159" x="4406900" y="4965700"/>
          <p14:tracePt t="21173" x="4286250" y="4953000"/>
          <p14:tracePt t="21187" x="4241800" y="4940300"/>
          <p14:tracePt t="21208" x="4114800" y="4902200"/>
          <p14:tracePt t="21222" x="4038600" y="4870450"/>
          <p14:tracePt t="21239" x="3962400" y="4864100"/>
          <p14:tracePt t="21256" x="3924300" y="4845050"/>
          <p14:tracePt t="21270" x="3892550" y="4832350"/>
          <p14:tracePt t="21291" x="3841750" y="4787900"/>
          <p14:tracePt t="21305" x="3803650" y="4768850"/>
          <p14:tracePt t="21326" x="3721100" y="4711700"/>
          <p14:tracePt t="21340" x="3676650" y="4667250"/>
          <p14:tracePt t="21354" x="3632200" y="4641850"/>
          <p14:tracePt t="21375" x="3638550" y="4603750"/>
          <p14:tracePt t="21389" x="3587750" y="4540250"/>
          <p14:tracePt t="21409" x="3549650" y="4495800"/>
          <p14:tracePt t="21423" x="3530600" y="4406900"/>
          <p14:tracePt t="21437" x="3530600" y="4254500"/>
          <p14:tracePt t="21457" x="3530600" y="4222750"/>
          <p14:tracePt t="21472" x="3511550" y="4133850"/>
          <p14:tracePt t="21492" x="3492500" y="3911600"/>
          <p14:tracePt t="21506" x="3448050" y="3816350"/>
          <p14:tracePt t="21527" x="3384550" y="3765550"/>
          <p14:tracePt t="21540" x="3302000" y="3721100"/>
          <p14:tracePt t="21554" x="3257550" y="3702050"/>
          <p14:tracePt t="21575" x="3060700" y="3613150"/>
          <p14:tracePt t="21589" x="2933700" y="3536950"/>
          <p14:tracePt t="21610" x="2806700" y="3460750"/>
          <p14:tracePt t="21624" x="2762250" y="3448050"/>
          <p14:tracePt t="21638" x="2673350" y="3416300"/>
          <p14:tracePt t="21659" x="2527300" y="3346450"/>
          <p14:tracePt t="21673" x="2470150" y="3308350"/>
          <p14:tracePt t="21693" x="2317750" y="3194050"/>
          <p14:tracePt t="21707" x="2235200" y="3124200"/>
          <p14:tracePt t="21721" x="2209800" y="3092450"/>
          <p14:tracePt t="21742" x="2209800" y="3035300"/>
          <p14:tracePt t="21756" x="2247900" y="2990850"/>
          <p14:tracePt t="21777" x="2336800" y="2825750"/>
          <p14:tracePt t="21791" x="2374900" y="2762250"/>
          <p14:tracePt t="21804" x="2444750" y="2647950"/>
          <p14:tracePt t="21825" x="2527300" y="2501900"/>
          <p14:tracePt t="21839" x="2546350" y="2463800"/>
          <p14:tracePt t="21860" x="2559050" y="2406650"/>
          <p14:tracePt t="21874" x="2533650" y="2393950"/>
          <p14:tracePt t="21888" x="2501900" y="2381250"/>
          <p14:tracePt t="21909" x="2406650" y="2355850"/>
          <p14:tracePt t="21923" x="2355850" y="2343150"/>
          <p14:tracePt t="21944" x="2349500" y="2343150"/>
          <p14:tracePt t="21964" x="2374900" y="2324100"/>
          <p14:tracePt t="21971" x="2393950" y="2317750"/>
          <p14:tracePt t="21992" x="2495550" y="2247900"/>
          <p14:tracePt t="22006" x="2667000" y="2139950"/>
          <p14:tracePt t="22027" x="2870200" y="2000250"/>
          <p14:tracePt t="22041" x="2959100" y="1930400"/>
          <p14:tracePt t="22054" x="2997200" y="1905000"/>
          <p14:tracePt t="22076" x="3073400" y="1854200"/>
          <p14:tracePt t="22089" x="3105150" y="1847850"/>
          <p14:tracePt t="22110" x="3219450" y="1809750"/>
          <p14:tracePt t="22124" x="3308350" y="1790700"/>
          <p14:tracePt t="22138" x="3390900" y="1765300"/>
          <p14:tracePt t="22159" x="3435350" y="1752600"/>
          <p14:tracePt t="22172" x="3441700" y="1752600"/>
          <p14:tracePt t="22202" x="3441700" y="1746250"/>
          <p14:tracePt t="22226" x="3441700" y="1727200"/>
          <p14:tracePt t="22244" x="3441700" y="1714500"/>
          <p14:tracePt t="22252" x="3441700" y="1701800"/>
          <p14:tracePt t="22257" x="3435350" y="1701800"/>
          <p14:tracePt t="22277" x="3409950" y="1689100"/>
          <p14:tracePt t="22291" x="3371850" y="1689100"/>
          <p14:tracePt t="22305" x="3340100" y="1682750"/>
          <p14:tracePt t="22325" x="3295650" y="1676400"/>
          <p14:tracePt t="22339" x="3257550" y="1676400"/>
          <p14:tracePt t="22360" x="3232150" y="1670050"/>
          <p14:tracePt t="22374" x="3162300" y="1651000"/>
          <p14:tracePt t="22388" x="3092450" y="1644650"/>
          <p14:tracePt t="22409" x="3028950" y="1631950"/>
          <p14:tracePt t="22422" x="2895600" y="1612900"/>
          <p14:tracePt t="22444" x="2768600" y="1600200"/>
          <p14:tracePt t="22457" x="2717800" y="1593850"/>
          <p14:tracePt t="22471" x="2603500" y="1593850"/>
          <p14:tracePt t="22492" x="2463800" y="1562100"/>
          <p14:tracePt t="22506" x="2374900" y="1536700"/>
          <p14:tracePt t="22527" x="2273300" y="1511300"/>
          <p14:tracePt t="22541" x="2171700" y="1485900"/>
          <p14:tracePt t="22555" x="2114550" y="1473200"/>
          <p14:tracePt t="22575" x="2070100" y="1460500"/>
          <p14:tracePt t="22589" x="2006600" y="1460500"/>
          <p14:tracePt t="22610" x="1943100" y="1466850"/>
          <p14:tracePt t="22699" x="1962150" y="1460500"/>
          <p14:tracePt t="22706" x="1987550" y="1447800"/>
          <p14:tracePt t="22712" x="2000250" y="1441450"/>
          <p14:tracePt t="22722" x="2038350" y="1428750"/>
          <p14:tracePt t="22729" x="2101850" y="1409700"/>
          <p14:tracePt t="22742" x="2171700" y="1390650"/>
          <p14:tracePt t="22756" x="2368550" y="1339850"/>
          <p14:tracePt t="22777" x="2578100" y="1289050"/>
          <p14:tracePt t="22791" x="2724150" y="1257300"/>
          <p14:tracePt t="22804" x="2819400" y="1250950"/>
          <p14:tracePt t="22825" x="2901950" y="1250950"/>
          <p14:tracePt t="22839" x="2990850" y="1270000"/>
          <p14:tracePt t="22860" x="3143250" y="1314450"/>
          <p14:tracePt t="22874" x="3232150" y="1352550"/>
          <p14:tracePt t="22895" x="3314700" y="1384300"/>
          <p14:tracePt t="22909" x="3454400" y="1416050"/>
          <p14:tracePt t="22923" x="3549650" y="1447800"/>
          <p14:tracePt t="22943" x="3962400" y="1543050"/>
          <p14:tracePt t="22957" x="4165600" y="1568450"/>
          <p14:tracePt t="22978" x="4406900" y="1593850"/>
          <p14:tracePt t="22992" x="4483100" y="1619250"/>
          <p14:tracePt t="23006" x="4616450" y="1651000"/>
          <p14:tracePt t="23027" x="4781550" y="1727200"/>
          <p14:tracePt t="23040" x="4826000" y="1746250"/>
          <p14:tracePt t="23062" x="4933950" y="1803400"/>
          <p14:tracePt t="23076" x="4965700" y="1828800"/>
          <p14:tracePt t="23089" x="4972050" y="1847850"/>
          <p14:tracePt t="23110" x="5003800" y="1879600"/>
          <p14:tracePt t="23124" x="5010150" y="1911350"/>
          <p14:tracePt t="23145" x="5029200" y="1936750"/>
          <p14:tracePt t="23159" x="5041900" y="1949450"/>
          <p14:tracePt t="23172" x="5048250" y="1968500"/>
          <p14:tracePt t="23193" x="5111750" y="2006600"/>
          <p14:tracePt t="23207" x="5143500" y="2006600"/>
          <p14:tracePt t="23228" x="5302250" y="2019300"/>
          <p14:tracePt t="23242" x="5441950" y="2019300"/>
          <p14:tracePt t="23255" x="5524500" y="2019300"/>
          <p14:tracePt t="23277" x="5810250" y="2019300"/>
          <p14:tracePt t="23291" x="5994400" y="2019300"/>
          <p14:tracePt t="23312" x="6311900" y="2019300"/>
          <p14:tracePt t="23325" x="6470650" y="2019300"/>
          <p14:tracePt t="23339" x="6845300" y="2019300"/>
          <p14:tracePt t="23360" x="7264400" y="2019300"/>
          <p14:tracePt t="23374" x="7600950" y="2006600"/>
          <p14:tracePt t="23395" x="7842250" y="2006600"/>
          <p14:tracePt t="23409" x="8007350" y="2044700"/>
          <p14:tracePt t="23423" x="8045450" y="2063750"/>
          <p14:tracePt t="23444" x="8108950" y="2139950"/>
          <p14:tracePt t="23458" x="8147050" y="2184400"/>
          <p14:tracePt t="23479" x="8153400" y="2222500"/>
          <p14:tracePt t="23492" x="8153400" y="2260600"/>
          <p14:tracePt t="23506" x="8147050" y="2305050"/>
          <p14:tracePt t="23527" x="8096250" y="2393950"/>
          <p14:tracePt t="23541" x="8077200" y="2432050"/>
          <p14:tracePt t="23562" x="8045450" y="2489200"/>
          <p14:tracePt t="23576" x="7975600" y="2552700"/>
          <p14:tracePt t="23589" x="7912100" y="2609850"/>
          <p14:tracePt t="23610" x="7835900" y="2679700"/>
          <p14:tracePt t="23624" x="7778750" y="2736850"/>
          <p14:tracePt t="23645" x="7759700" y="2755900"/>
          <p14:tracePt t="23659" x="7734300" y="2774950"/>
          <p14:tracePt t="23672" x="7645400" y="2838450"/>
          <p14:tracePt t="23694" x="7543800" y="2908300"/>
          <p14:tracePt t="23707" x="7429500" y="2997200"/>
          <p14:tracePt t="23728" x="7296150" y="3086100"/>
          <p14:tracePt t="23742" x="7156450" y="3187700"/>
          <p14:tracePt t="23756" x="7023100" y="3282950"/>
          <p14:tracePt t="23777" x="6877050" y="3390900"/>
          <p14:tracePt t="23790" x="6667500" y="3530600"/>
          <p14:tracePt t="23812" x="6235700" y="3822700"/>
          <p14:tracePt t="23826" x="6102350" y="3892550"/>
          <p14:tracePt t="23839" x="5956300" y="3956050"/>
          <p14:tracePt t="23860" x="5530850" y="4102100"/>
          <p14:tracePt t="23874" x="5270500" y="4178300"/>
          <p14:tracePt t="23895" x="5060950" y="4248150"/>
          <p14:tracePt t="23909" x="4857750" y="4292600"/>
          <p14:tracePt t="23922" x="4610100" y="4362450"/>
          <p14:tracePt t="23943" x="4400550" y="4400550"/>
          <p14:tracePt t="23957" x="4146550" y="4419600"/>
          <p14:tracePt t="23978" x="3848100" y="4419600"/>
          <p14:tracePt t="23992" x="3606800" y="4419600"/>
          <p14:tracePt t="24007" x="3422650" y="4419600"/>
          <p14:tracePt t="24026" x="3327400" y="4419600"/>
          <p14:tracePt t="24040" x="3289300" y="4413250"/>
          <p14:tracePt t="24062" x="3206750" y="4356100"/>
          <p14:tracePt t="24076" x="3168650" y="4286250"/>
          <p14:tracePt t="24096" x="3117850" y="4178300"/>
          <p14:tracePt t="24110" x="3117850" y="4083050"/>
          <p14:tracePt t="24124" x="3168650" y="3937000"/>
          <p14:tracePt t="24145" x="3187700" y="3898900"/>
          <p14:tracePt t="24159" x="3206750" y="3835400"/>
          <p14:tracePt t="24172" x="3206750" y="3790950"/>
          <p14:tracePt t="24193" x="3187700" y="3752850"/>
          <p14:tracePt t="24207" x="3181350" y="3721100"/>
          <p14:tracePt t="24228" x="3155950" y="3676650"/>
          <p14:tracePt t="24242" x="3155950" y="3613150"/>
          <p14:tracePt t="24263" x="3155950" y="3575050"/>
          <p14:tracePt t="24277" x="3175000" y="3536950"/>
          <p14:tracePt t="24290" x="3194050" y="3511550"/>
          <p14:tracePt t="24312" x="3225800" y="3467100"/>
          <p14:tracePt t="24326" x="3225800" y="3416300"/>
          <p14:tracePt t="24346" x="3238500" y="3340100"/>
          <p14:tracePt t="24360" x="3238500" y="3282950"/>
          <p14:tracePt t="24374" x="3263900" y="3073400"/>
          <p14:tracePt t="24395" x="3448050" y="2273300"/>
          <p14:tracePt t="24409" x="3492500" y="2070100"/>
          <p14:tracePt t="24429" x="3524250" y="1835150"/>
          <p14:tracePt t="24443" x="3524250" y="1720850"/>
          <p14:tracePt t="24457" x="3524250" y="1670050"/>
          <p14:tracePt t="24482" x="3498850" y="1695450"/>
          <p14:tracePt t="24492" x="3479800" y="1733550"/>
          <p14:tracePt t="24513" x="3422650" y="1822450"/>
          <p14:tracePt t="24527" x="3409950" y="1854200"/>
          <p14:tracePt t="24540" x="3352800" y="1981200"/>
          <p14:tracePt t="24562" x="3340100" y="2216150"/>
          <p14:tracePt t="24575" x="3352800" y="2311400"/>
          <p14:tracePt t="24596" x="3416300" y="2559050"/>
          <p14:tracePt t="24610" x="3492500" y="2686050"/>
          <p14:tracePt t="24624" x="3543300" y="2736850"/>
          <p14:tracePt t="24645" x="3765550" y="2838450"/>
          <p14:tracePt t="24659" x="3968750" y="2895600"/>
          <p14:tracePt t="24679" x="4254500" y="2971800"/>
          <p14:tracePt t="24693" x="4349750" y="3003550"/>
          <p14:tracePt t="24707" x="4508500" y="3048000"/>
          <p14:tracePt t="24728" x="4743450" y="3098800"/>
          <p14:tracePt t="24742" x="4800600" y="3117850"/>
          <p14:tracePt t="24763" x="4933950" y="3136900"/>
          <p14:tracePt t="24777" x="5137150" y="3149600"/>
          <p14:tracePt t="24790" x="5194300" y="3162300"/>
          <p14:tracePt t="24812" x="5359400" y="3194050"/>
          <p14:tracePt t="24825" x="5441950" y="3225800"/>
          <p14:tracePt t="24846" x="5518150" y="3257550"/>
          <p14:tracePt t="24860" x="5600700" y="3282950"/>
          <p14:tracePt t="24874" x="5695950" y="3302000"/>
          <p14:tracePt t="24895" x="5797550" y="3321050"/>
          <p14:tracePt t="24909" x="5880100" y="3340100"/>
          <p14:tracePt t="24930" x="5905500" y="3352800"/>
          <p14:tracePt t="24943" x="5911850" y="3352800"/>
          <p14:tracePt t="24957" x="5924550" y="3365500"/>
          <p14:tracePt t="24978" x="5956300" y="3378200"/>
          <p14:tracePt t="24992" x="5981700" y="3378200"/>
          <p14:tracePt t="25013" x="6032500" y="3378200"/>
          <p14:tracePt t="25026" x="6051550" y="3378200"/>
          <p14:tracePt t="25040" x="6076950" y="3378200"/>
          <p14:tracePt t="25062" x="6140450" y="3378200"/>
          <p14:tracePt t="25075" x="6203950" y="3378200"/>
          <p14:tracePt t="25096" x="6235700" y="3378200"/>
          <p14:tracePt t="25110" x="6273800" y="3378200"/>
          <p14:tracePt t="25124" x="6286500" y="3378200"/>
          <p14:tracePt t="25145" x="6299200" y="3378200"/>
          <p14:tracePt t="25275" x="6305550" y="3378200"/>
          <p14:tracePt t="25292" x="6318250" y="3390900"/>
          <p14:tracePt t="25300" x="6337300" y="3390900"/>
          <p14:tracePt t="25305" x="6343650" y="3397250"/>
          <p14:tracePt t="25316" x="6356350" y="3397250"/>
          <p14:tracePt t="25325" x="6362700" y="3403600"/>
          <p14:tracePt t="25346" x="6369050" y="3403600"/>
          <p14:tracePt t="25360" x="6375400" y="3403600"/>
          <p14:tracePt t="25381" x="6375400" y="3416300"/>
          <p14:tracePt t="25395" x="6381750" y="3416300"/>
          <p14:tracePt t="25434" x="6388100" y="3416300"/>
          <p14:tracePt t="25442" x="6388100" y="3422650"/>
          <p14:tracePt t="25458" x="6394450" y="3422650"/>
          <p14:tracePt t="25466" x="6400800" y="3429000"/>
          <p14:tracePt t="25482" x="6407150" y="3429000"/>
          <p14:tracePt t="25492" x="6413500" y="3435350"/>
          <p14:tracePt t="25513" x="6426200" y="3441700"/>
          <p14:tracePt t="25527" x="6432550" y="3441700"/>
          <p14:tracePt t="25547" x="6438900" y="3441700"/>
          <p14:tracePt t="25578" x="6445250" y="3441700"/>
          <p14:tracePt t="25586" x="6451600" y="3441700"/>
          <p14:tracePt t="25596" x="6451600" y="3448050"/>
          <p14:tracePt t="25610" x="6464300" y="3448050"/>
          <p14:tracePt t="25631" x="6477000" y="3448050"/>
          <p14:tracePt t="25645" x="6489700" y="3448050"/>
          <p14:tracePt t="25821" x="6496050" y="3435350"/>
          <p14:tracePt t="25826" x="6502400" y="3435350"/>
          <p14:tracePt t="25839" x="6502400" y="3429000"/>
          <p14:tracePt t="25846" x="6502400" y="3422650"/>
          <p14:tracePt t="25860" x="6508750" y="3422650"/>
          <p14:tracePt t="25881" x="6508750" y="3416300"/>
          <p14:tracePt t="26395" x="6508750" y="3397250"/>
          <p14:tracePt t="26452" x="6502400" y="3397250"/>
          <p14:tracePt t="26457" x="6502400" y="3384550"/>
          <p14:tracePt t="26474" x="6502400" y="3371850"/>
          <p14:tracePt t="26482" x="6489700" y="3365500"/>
          <p14:tracePt t="26498" x="6489700" y="3359150"/>
          <p14:tracePt t="26532" x="6489700" y="3352800"/>
          <p14:tracePt t="26538" x="6489700" y="3346450"/>
          <p14:tracePt t="26548" x="6489700" y="3340100"/>
          <p14:tracePt t="26562" x="6477000" y="3333750"/>
          <p14:tracePt t="26569" x="6477000" y="3327400"/>
          <p14:tracePt t="26578" x="6477000" y="3314700"/>
          <p14:tracePt t="26596" x="6477000" y="3295650"/>
          <p14:tracePt t="26610" x="6464300" y="3282950"/>
          <p14:tracePt t="26631" x="6464300" y="3251200"/>
          <p14:tracePt t="26645" x="6451600" y="3206750"/>
          <p14:tracePt t="26659" x="6438900" y="3175000"/>
          <p14:tracePt t="26680" x="6438900" y="3149600"/>
          <p14:tracePt t="26693" x="6438900" y="3136900"/>
          <p14:tracePt t="26714" x="6426200" y="3124200"/>
          <p14:tracePt t="26728" x="6419850" y="3067050"/>
          <p14:tracePt t="26742" x="6413500" y="3060700"/>
          <p14:tracePt t="26763" x="6407150" y="2997200"/>
          <p14:tracePt t="26776" x="6413500" y="2946400"/>
          <p14:tracePt t="26798" x="6464300" y="2876550"/>
          <p14:tracePt t="26812" x="6502400" y="2825750"/>
          <p14:tracePt t="26832" x="6565900" y="2768600"/>
          <p14:tracePt t="26846" x="6610350" y="2736850"/>
          <p14:tracePt t="26860" x="6667500" y="2705100"/>
          <p14:tracePt t="26881" x="6737350" y="2679700"/>
          <p14:tracePt t="26895" x="6781800" y="2679700"/>
          <p14:tracePt t="26908" x="6858000" y="2667000"/>
          <p14:tracePt t="26929" x="6997700" y="2641600"/>
          <p14:tracePt t="26943" x="7073900" y="2628900"/>
          <p14:tracePt t="26964" x="7188200" y="2597150"/>
          <p14:tracePt t="26978" x="7213600" y="2590800"/>
          <p14:tracePt t="26999" x="7232650" y="2584450"/>
          <p14:tracePt t="27013" x="7232650" y="2578100"/>
          <p14:tracePt t="27027" x="7239000" y="2571750"/>
          <p14:tracePt t="27047" x="7245350" y="2571750"/>
          <p14:tracePt t="27061" x="7245350" y="2565400"/>
          <p14:tracePt t="27106" x="7239000" y="2565400"/>
          <p14:tracePt t="27138" x="7226300" y="2565400"/>
          <p14:tracePt t="27154" x="7213600" y="2565400"/>
          <p14:tracePt t="27160" x="7200900" y="2559050"/>
          <p14:tracePt t="27170" x="7175500" y="2559050"/>
          <p14:tracePt t="27179" x="7150100" y="2552700"/>
          <p14:tracePt t="27193" x="7124700" y="2546350"/>
          <p14:tracePt t="27214" x="7048500" y="2514600"/>
          <p14:tracePt t="27228" x="6959600" y="2482850"/>
          <p14:tracePt t="27249" x="6908800" y="2470150"/>
          <p14:tracePt t="27263" x="6788150" y="2425700"/>
          <p14:tracePt t="27276" x="6686550" y="2400300"/>
          <p14:tracePt t="27298" x="6591300" y="2362200"/>
          <p14:tracePt t="27312" x="6565900" y="2343150"/>
          <p14:tracePt t="27332" x="6508750" y="2279650"/>
          <p14:tracePt t="27346" x="6496050" y="2266950"/>
          <p14:tracePt t="27360" x="6445250" y="2247900"/>
          <p14:tracePt t="27381" x="6394450" y="2222500"/>
          <p14:tracePt t="27395" x="6350000" y="2203450"/>
          <p14:tracePt t="27416" x="6318250" y="2203450"/>
          <p14:tracePt t="27429" x="6292850" y="2197100"/>
          <p14:tracePt t="27443" x="6261100" y="2197100"/>
          <p14:tracePt t="27464" x="6223000" y="2184400"/>
          <p14:tracePt t="27478" x="6172200" y="2165350"/>
          <p14:tracePt t="27499" x="6089650" y="2152650"/>
          <p14:tracePt t="27513" x="6070600" y="2146300"/>
          <p14:tracePt t="27526" x="6007100" y="2133600"/>
          <p14:tracePt t="27547" x="5988050" y="2120900"/>
          <p14:tracePt t="27562" x="5975350" y="2120900"/>
          <p14:tracePt t="27676" x="5981700" y="2120900"/>
          <p14:tracePt t="27682" x="5994400" y="2127250"/>
          <p14:tracePt t="27698" x="6007100" y="2133600"/>
          <p14:tracePt t="27706" x="6026150" y="2139950"/>
          <p14:tracePt t="27714" x="6038850" y="2152650"/>
          <p14:tracePt t="27728" x="6070600" y="2159000"/>
          <p14:tracePt t="27749" x="6134100" y="2203450"/>
          <p14:tracePt t="27763" x="6172200" y="2235200"/>
          <p14:tracePt t="27776" x="6203950" y="2260600"/>
          <p14:tracePt t="27797" x="6286500" y="2317750"/>
          <p14:tracePt t="27812" x="6337300" y="2368550"/>
          <p14:tracePt t="27832" x="6394450" y="2438400"/>
          <p14:tracePt t="27846" x="6419850" y="2463800"/>
          <p14:tracePt t="27860" x="6470650" y="2527300"/>
          <p14:tracePt t="27881" x="6527800" y="2597150"/>
          <p14:tracePt t="27895" x="6540500" y="2635250"/>
          <p14:tracePt t="27915" x="6553200" y="2654300"/>
          <p14:tracePt t="27929" x="6553200" y="2660650"/>
          <p14:tracePt t="27943" x="6553200" y="2673350"/>
          <p14:tracePt t="27964" x="6553200" y="2692400"/>
          <p14:tracePt t="27978" x="6553200" y="2698750"/>
          <p14:tracePt t="27999" x="6546850" y="2698750"/>
          <p14:tracePt t="28013" x="6521450" y="2698750"/>
          <p14:tracePt t="28026" x="6470650" y="2698750"/>
          <p14:tracePt t="28047" x="6400800" y="2686050"/>
          <p14:tracePt t="28062" x="6311900" y="2660650"/>
          <p14:tracePt t="28082" x="6172200" y="2616200"/>
          <p14:tracePt t="28096" x="5956300" y="2552700"/>
          <p14:tracePt t="28110" x="5886450" y="2533650"/>
          <p14:tracePt t="28131" x="5727700" y="2489200"/>
          <p14:tracePt t="28145" x="5670550" y="2470150"/>
          <p14:tracePt t="28165" x="5657850" y="2470150"/>
          <p14:tracePt t="28179" x="5645150" y="2470150"/>
          <p14:tracePt t="28200" x="5626100" y="2470150"/>
          <p14:tracePt t="28214" x="5607050" y="2476500"/>
          <p14:tracePt t="28228" x="5588000" y="2501900"/>
          <p14:tracePt t="28249" x="5588000" y="2552700"/>
          <p14:tracePt t="28263" x="5588000" y="2578100"/>
          <p14:tracePt t="28276" x="5594350" y="2616200"/>
          <p14:tracePt t="28298" x="5638800" y="2679700"/>
          <p14:tracePt t="28311" x="5676900" y="2736850"/>
          <p14:tracePt t="28332" x="5727700" y="2787650"/>
          <p14:tracePt t="28346" x="5746750" y="2825750"/>
          <p14:tracePt t="28367" x="5784850" y="2882900"/>
          <p14:tracePt t="28381" x="5816600" y="2933700"/>
          <p14:tracePt t="28395" x="5854700" y="2978150"/>
          <p14:tracePt t="28415" x="5880100" y="3016250"/>
          <p14:tracePt t="28429" x="5899150" y="3035300"/>
          <p14:tracePt t="28443" x="5924550" y="3060700"/>
          <p14:tracePt t="28464" x="5949950" y="3079750"/>
          <p14:tracePt t="28478" x="5988050" y="3105150"/>
          <p14:tracePt t="28499" x="6000750" y="3111500"/>
          <p14:tracePt t="28514" x="6000750" y="3117850"/>
          <p14:tracePt t="28534" x="6000750" y="3124200"/>
          <p14:tracePt t="28547" x="6000750" y="3136900"/>
          <p14:tracePt t="28582" x="6051550" y="3168650"/>
          <p14:tracePt t="28596" x="6076950" y="3181350"/>
          <p14:tracePt t="28619" x="6121400" y="3200400"/>
          <p14:tracePt t="28631" x="6127750" y="3206750"/>
          <p14:tracePt t="28645" x="6153150" y="3219450"/>
          <p14:tracePt t="28665" x="6178550" y="3232150"/>
          <p14:tracePt t="28679" x="6184900" y="3232150"/>
          <p14:tracePt t="28700" x="6191250" y="3244850"/>
          <p14:tracePt t="28714" x="6197600" y="3257550"/>
          <p14:tracePt t="30580" x="6229350" y="3251200"/>
          <p14:tracePt t="30594" x="6248400" y="3232150"/>
          <p14:tracePt t="30602" x="6286500" y="3206750"/>
          <p14:tracePt t="30608" x="6337300" y="3168650"/>
          <p14:tracePt t="30617" x="6407150" y="3117850"/>
          <p14:tracePt t="30631" x="6483350" y="3060700"/>
          <p14:tracePt t="30651" x="6692900" y="2946400"/>
          <p14:tracePt t="30666" x="6775450" y="2901950"/>
          <p14:tracePt t="30679" x="6781800" y="2889250"/>
          <p14:tracePt t="30700" x="6819900" y="2825750"/>
          <p14:tracePt t="30716" x="6819900" y="2813050"/>
          <p14:tracePt t="30735" x="6826250" y="2787650"/>
          <p14:tracePt t="30749" x="6858000" y="2736850"/>
          <p14:tracePt t="30763" x="6883400" y="2717800"/>
          <p14:tracePt t="30783" x="6927850" y="2686050"/>
          <p14:tracePt t="30800" x="6927850" y="2679700"/>
          <p14:tracePt t="30818" x="6940550" y="2673350"/>
          <p14:tracePt t="31149" x="6953250" y="2673350"/>
          <p14:tracePt t="31156" x="6965950" y="2673350"/>
          <p14:tracePt t="31162" x="6985000" y="2660650"/>
          <p14:tracePt t="31172" x="7023100" y="2654300"/>
          <p14:tracePt t="31179" x="7054850" y="2641600"/>
          <p14:tracePt t="31200" x="7099300" y="2641600"/>
          <p14:tracePt t="31214" x="7118350" y="2641600"/>
          <p14:tracePt t="31235" x="7162800" y="2641600"/>
          <p14:tracePt t="31249" x="7175500" y="2647950"/>
          <p14:tracePt t="31270" x="7207250" y="2654300"/>
          <p14:tracePt t="31283" x="7213600" y="2660650"/>
          <p14:tracePt t="31297" x="7239000" y="2673350"/>
          <p14:tracePt t="31318" x="7283450" y="2686050"/>
          <p14:tracePt t="31332" x="7315200" y="2686050"/>
          <p14:tracePt t="31353" x="7359650" y="2698750"/>
          <p14:tracePt t="31367" x="7359650" y="2711450"/>
          <p14:tracePt t="31381" x="7391400" y="2711450"/>
          <p14:tracePt t="31401" x="7410450" y="2724150"/>
          <p14:tracePt t="31415" x="7423150" y="2724150"/>
          <p14:tracePt t="31436" x="7448550" y="2724150"/>
          <p14:tracePt t="31450" x="7473950" y="2724150"/>
          <p14:tracePt t="31466" x="7499350" y="2724150"/>
          <p14:tracePt t="31485" x="7524750" y="2724150"/>
          <p14:tracePt t="31499" x="7569200" y="2724150"/>
          <p14:tracePt t="31520" x="7632700" y="2724150"/>
          <p14:tracePt t="31534" x="7658100" y="2724150"/>
          <p14:tracePt t="31547" x="7696200" y="2717800"/>
          <p14:tracePt t="31568" x="7747000" y="2705100"/>
          <p14:tracePt t="31582" x="7772400" y="2698750"/>
          <p14:tracePt t="31603" x="7772400" y="2692400"/>
          <p14:tracePt t="31617" x="7778750" y="2686050"/>
          <p14:tracePt t="31631" x="7778750" y="2679700"/>
          <p14:tracePt t="31651" x="7778750" y="2667000"/>
          <p14:tracePt t="31665" x="7778750" y="2660650"/>
          <p14:tracePt t="31688" x="7778750" y="2647950"/>
          <p14:tracePt t="31951" x="7778750" y="2635250"/>
          <p14:tracePt t="31962" x="7772400" y="2622550"/>
          <p14:tracePt t="31971" x="7766050" y="2609850"/>
          <p14:tracePt t="31977" x="7759700" y="2609850"/>
          <p14:tracePt t="31985" x="7759700" y="2597150"/>
          <p14:tracePt t="31985" x="7753350" y="2597150"/>
          <p14:tracePt t="31999" x="7747000" y="2597150"/>
          <p14:tracePt t="32020" x="7747000" y="2590800"/>
          <p14:tracePt t="32067" x="7740650" y="2590800"/>
          <p14:tracePt t="32082" x="7734300" y="2584450"/>
          <p14:tracePt t="32089" x="7727950" y="2578100"/>
          <p14:tracePt t="32106" x="7727950" y="2571750"/>
          <p14:tracePt t="32114" x="7715250" y="2571750"/>
          <p14:tracePt t="32120" x="7715250" y="2565400"/>
          <p14:tracePt t="32144" x="7715250" y="2552700"/>
          <p14:tracePt t="32154" x="7708900" y="2552700"/>
          <p14:tracePt t="32165" x="7702550" y="2540000"/>
          <p14:tracePt t="32186" x="7683500" y="2527300"/>
          <p14:tracePt t="32202" x="7683500" y="2514600"/>
          <p14:tracePt t="32234" x="7670800" y="2508250"/>
          <p14:tracePt t="32240" x="7670800" y="2501900"/>
          <p14:tracePt t="32249" x="7670800" y="2495550"/>
          <p14:tracePt t="32270" x="7658100" y="2495550"/>
          <p14:tracePt t="32283" x="7658100" y="2482850"/>
          <p14:tracePt t="32298" x="7639050" y="2482850"/>
          <p14:tracePt t="32318" x="7632700" y="2470150"/>
          <p14:tracePt t="32332" x="7620000" y="2470150"/>
          <p14:tracePt t="32353" x="7600950" y="2457450"/>
          <p14:tracePt t="32367" x="7581900" y="2432050"/>
          <p14:tracePt t="32380" x="7537450" y="2413000"/>
          <p14:tracePt t="32401" x="7442200" y="2393950"/>
          <p14:tracePt t="32415" x="7423150" y="2387600"/>
          <p14:tracePt t="32436" x="7366000" y="2387600"/>
          <p14:tracePt t="32450" x="7327900" y="2387600"/>
          <p14:tracePt t="32465" x="7315200" y="2387600"/>
          <p14:tracePt t="32485" x="7232650" y="2387600"/>
          <p14:tracePt t="32499" x="7169150" y="2387600"/>
          <p14:tracePt t="32519" x="7118350" y="2387600"/>
          <p14:tracePt t="32533" x="7035800" y="2393950"/>
          <p14:tracePt t="32547" x="6934200" y="2425700"/>
          <p14:tracePt t="32568" x="6832600" y="2444750"/>
          <p14:tracePt t="32582" x="6731000" y="2470150"/>
          <p14:tracePt t="32603" x="6629400" y="2514600"/>
          <p14:tracePt t="32616" x="6591300" y="2540000"/>
          <p14:tracePt t="32638" x="6515100" y="2622550"/>
          <p14:tracePt t="32651" x="6489700" y="2654300"/>
          <p14:tracePt t="32665" x="6489700" y="2679700"/>
          <p14:tracePt t="32686" x="6483350" y="2724150"/>
          <p14:tracePt t="32700" x="6489700" y="2736850"/>
          <p14:tracePt t="32730" x="6489700" y="2749550"/>
          <p14:tracePt t="32738" x="6496050" y="2749550"/>
          <p14:tracePt t="32754" x="6502400" y="2749550"/>
          <p14:tracePt t="32769" x="6508750" y="2749550"/>
          <p14:tracePt t="32786" x="6521450" y="2749550"/>
          <p14:tracePt t="32804" x="6527800" y="2749550"/>
          <p14:tracePt t="32818" x="6534150" y="2749550"/>
          <p14:tracePt t="32875" x="6540500" y="2749550"/>
          <p14:tracePt t="32929" x="6546850" y="2749550"/>
          <p14:tracePt t="32944" x="6553200" y="2749550"/>
          <p14:tracePt t="32954" x="6559550" y="2749550"/>
          <p14:tracePt t="32960" x="6572250" y="2749550"/>
          <p14:tracePt t="32971" x="6591300" y="2749550"/>
          <p14:tracePt t="32985" x="6616700" y="2749550"/>
          <p14:tracePt t="32999" x="6629400" y="2749550"/>
          <p14:tracePt t="33020" x="6654800" y="2749550"/>
          <p14:tracePt t="33033" x="6667500" y="2749550"/>
          <p14:tracePt t="33054" x="6673850" y="2749550"/>
          <p14:tracePt t="33068" x="6686550" y="2749550"/>
          <p14:tracePt t="33082" x="6699250" y="2755900"/>
          <p14:tracePt t="33103" x="6705600" y="2755900"/>
          <p14:tracePt t="33163" x="6718300" y="2755900"/>
          <p14:tracePt t="33170" x="6724650" y="2755900"/>
          <p14:tracePt t="33186" x="6750050" y="2755900"/>
          <p14:tracePt t="33194" x="6762750" y="2755900"/>
          <p14:tracePt t="33200" x="6788150" y="2755900"/>
          <p14:tracePt t="33221" x="6832600" y="2755900"/>
          <p14:tracePt t="33235" x="6877050" y="2749550"/>
          <p14:tracePt t="33249" x="6934200" y="2743200"/>
          <p14:tracePt t="33270" x="6997700" y="2730500"/>
          <p14:tracePt t="33283" x="7023100" y="2730500"/>
          <p14:tracePt t="33304" x="7124700" y="2705100"/>
          <p14:tracePt t="33319" x="7251700" y="2667000"/>
          <p14:tracePt t="33332" x="7410450" y="2628900"/>
          <p14:tracePt t="33353" x="7562850" y="2584450"/>
          <p14:tracePt t="33367" x="7683500" y="2552700"/>
          <p14:tracePt t="33387" x="7753350" y="2514600"/>
          <p14:tracePt t="33402" x="7772400" y="2463800"/>
          <p14:tracePt t="33415" x="7772400" y="2432050"/>
          <p14:tracePt t="33436" x="7785100" y="2343150"/>
          <p14:tracePt t="33450" x="7753350" y="2235200"/>
          <p14:tracePt t="33471" x="7696200" y="2139950"/>
          <p14:tracePt t="33486" x="7600950" y="2070100"/>
          <p14:tracePt t="33499" x="7448550" y="2019300"/>
          <p14:tracePt t="33520" x="7239000" y="1993900"/>
          <p14:tracePt t="33534" x="7023100" y="1987550"/>
          <p14:tracePt t="33554" x="6813550" y="2038350"/>
          <p14:tracePt t="33569" x="6775450" y="2057400"/>
          <p14:tracePt t="33582" x="6718300" y="2101850"/>
          <p14:tracePt t="33603" x="6654800" y="2178050"/>
          <p14:tracePt t="33616" x="6648450" y="2203450"/>
          <p14:tracePt t="33637" x="6699250" y="2298700"/>
          <p14:tracePt t="33652" x="6908800" y="2444750"/>
          <p14:tracePt t="33665" x="6972300" y="2482850"/>
          <p14:tracePt t="33686" x="7099300" y="2546350"/>
          <p14:tracePt t="33700" x="7226300" y="2590800"/>
          <p14:tracePt t="33722" x="7366000" y="2622550"/>
          <p14:tracePt t="33866" x="7359650" y="2616200"/>
          <p14:tracePt t="33882" x="7359650" y="2609850"/>
          <p14:tracePt t="33901" x="7346950" y="2609850"/>
          <p14:tracePt t="34713" x="7346950" y="2603500"/>
          <p14:tracePt t="34730" x="7372350" y="2603500"/>
          <p14:tracePt t="34735" x="7404100" y="2603500"/>
          <p14:tracePt t="34741" x="7467600" y="2603500"/>
          <p14:tracePt t="34756" x="7524750" y="2603500"/>
          <p14:tracePt t="34770" x="7594600" y="2603500"/>
          <p14:tracePt t="34783" x="7620000" y="2603500"/>
          <p14:tracePt t="34804" x="7670800" y="2597150"/>
          <p14:tracePt t="34818" x="7702550" y="2590800"/>
          <p14:tracePt t="34839" x="7759700" y="2546350"/>
          <p14:tracePt t="34853" x="7791450" y="2520950"/>
          <p14:tracePt t="34867" x="7861300" y="2444750"/>
          <p14:tracePt t="34888" x="7924800" y="2324100"/>
          <p14:tracePt t="34901" x="7943850" y="2286000"/>
          <p14:tracePt t="34922" x="7988300" y="2114550"/>
          <p14:tracePt t="34936" x="8013700" y="2000250"/>
          <p14:tracePt t="34950" x="8013700" y="1949450"/>
          <p14:tracePt t="34971" x="7962900" y="1835150"/>
          <p14:tracePt t="34985" x="7867650" y="1778000"/>
          <p14:tracePt t="35006" x="7747000" y="1739900"/>
          <p14:tracePt t="35019" x="7613650" y="1714500"/>
          <p14:tracePt t="35033" x="7524750" y="1708150"/>
          <p14:tracePt t="35054" x="7454900" y="1720850"/>
          <p14:tracePt t="35068" x="7397750" y="1771650"/>
          <p14:tracePt t="35089" x="7334250" y="1847850"/>
          <p14:tracePt t="35103" x="7270750" y="1943100"/>
          <p14:tracePt t="35117" x="7239000" y="2044700"/>
          <p14:tracePt t="35138" x="7251700" y="2184400"/>
          <p14:tracePt t="35152" x="7353300" y="2273300"/>
          <p14:tracePt t="35172" x="7505700" y="2336800"/>
          <p14:tracePt t="35186" x="7651750" y="2381250"/>
          <p14:tracePt t="35200" x="7778750" y="2387600"/>
          <p14:tracePt t="35221" x="7918450" y="2387600"/>
          <p14:tracePt t="35235" x="7924800" y="2381250"/>
          <p14:tracePt t="35255" x="7931150" y="2362200"/>
          <p14:tracePt t="35270" x="7880350" y="2324100"/>
          <p14:tracePt t="35284" x="7842250" y="2324100"/>
          <p14:tracePt t="35304" x="7702550" y="2324100"/>
          <p14:tracePt t="35318" x="7531100" y="2324100"/>
          <p14:tracePt t="35339" x="7385050" y="2324100"/>
          <p14:tracePt t="35353" x="7340600" y="2336800"/>
          <p14:tracePt t="35367" x="7327900" y="2349500"/>
          <p14:tracePt t="35387" x="7385050" y="2368550"/>
          <p14:tracePt t="35401" x="7480300" y="2381250"/>
          <p14:tracePt t="35422" x="7632700" y="2381250"/>
          <p14:tracePt t="35436" x="7753350" y="2381250"/>
          <p14:tracePt t="35450" x="7797800" y="2393950"/>
          <p14:tracePt t="35471" x="7804150" y="2400300"/>
          <p14:tracePt t="35485" x="7804150" y="2413000"/>
          <p14:tracePt t="35506" x="7772400" y="2457450"/>
          <p14:tracePt t="35519" x="7753350" y="2476500"/>
          <p14:tracePt t="35540" x="7696200" y="2489200"/>
          <p14:tracePt t="35554" x="7658100" y="2489200"/>
          <p14:tracePt t="35568" x="7632700" y="2489200"/>
          <p14:tracePt t="35589" x="7632700" y="2470150"/>
          <p14:tracePt t="35603" x="7632700" y="2425700"/>
          <p14:tracePt t="35616" x="7632700" y="2413000"/>
          <p14:tracePt t="35638" x="7632700" y="2387600"/>
          <p14:tracePt t="35651" x="7658100" y="2330450"/>
          <p14:tracePt t="35672" x="7664450" y="2305050"/>
          <p14:tracePt t="35686" x="7664450" y="2286000"/>
          <p14:tracePt t="35707" x="7639050" y="2266950"/>
          <p14:tracePt t="35721" x="7613650" y="2247900"/>
          <p14:tracePt t="35735" x="7556500" y="2228850"/>
          <p14:tracePt t="35756" x="7537450" y="2216150"/>
          <p14:tracePt t="35786" x="7537450" y="2222500"/>
          <p14:tracePt t="35794" x="7550150" y="2222500"/>
          <p14:tracePt t="35810" x="7581900" y="2254250"/>
          <p14:tracePt t="35818" x="7594600" y="2273300"/>
          <p14:tracePt t="35839" x="7632700" y="2305050"/>
          <p14:tracePt t="35852" x="7658100" y="2336800"/>
          <p14:tracePt t="35874" x="7658100" y="2355850"/>
          <p14:tracePt t="35890" x="7658100" y="2362200"/>
          <p14:tracePt t="35906" x="7658100" y="2368550"/>
          <p14:tracePt t="35922" x="7651750" y="2387600"/>
          <p14:tracePt t="35936" x="7651750" y="2393950"/>
          <p14:tracePt t="35957" x="7651750" y="2406650"/>
          <p14:tracePt t="36667" x="7651750" y="2393950"/>
          <p14:tracePt t="36682" x="7658100" y="2368550"/>
          <p14:tracePt t="36686" x="7677150" y="2298700"/>
          <p14:tracePt t="36693" x="7677150" y="2260600"/>
          <p14:tracePt t="36707" x="7689850" y="2159000"/>
          <p14:tracePt t="36708" x="7689850" y="2089150"/>
          <p14:tracePt t="36721" x="7677150" y="1962150"/>
          <p14:tracePt t="36735" x="7651750" y="1898650"/>
          <p14:tracePt t="36756" x="7575550" y="1765300"/>
          <p14:tracePt t="36770" x="7493000" y="1701800"/>
          <p14:tracePt t="36791" x="7372350" y="1657350"/>
          <p14:tracePt t="36804" x="7188200" y="1638300"/>
          <p14:tracePt t="36818" x="6946900" y="1638300"/>
          <p14:tracePt t="36839" x="6680200" y="1670050"/>
          <p14:tracePt t="36853" x="6534150" y="1714500"/>
          <p14:tracePt t="36874" x="6432550" y="1809750"/>
          <p14:tracePt t="36888" x="6413500" y="1892300"/>
          <p14:tracePt t="36901" x="6413500" y="1943100"/>
          <p14:tracePt t="36922" x="6483350" y="2108200"/>
          <p14:tracePt t="36936" x="6604000" y="2222500"/>
          <p14:tracePt t="36957" x="6781800" y="2343150"/>
          <p14:tracePt t="36971" x="6959600" y="2438400"/>
          <p14:tracePt t="36992" x="7124700" y="2489200"/>
          <p14:tracePt t="37006" x="7251700" y="2520950"/>
          <p14:tracePt t="37019" x="7327900" y="2533650"/>
          <p14:tracePt t="37040" x="7334250" y="2533650"/>
          <p14:tracePt t="37054" x="7296150" y="2533650"/>
          <p14:tracePt t="37075" x="7245350" y="2520950"/>
          <p14:tracePt t="37089" x="7175500" y="2508250"/>
          <p14:tracePt t="37103" x="7029450" y="2476500"/>
          <p14:tracePt t="37124" x="6794500" y="2463800"/>
          <p14:tracePt t="37138" x="6667500" y="2463800"/>
          <p14:tracePt t="37159" x="6572250" y="2463800"/>
          <p14:tracePt t="37172" x="6546850" y="2470150"/>
          <p14:tracePt t="37186" x="6546850" y="2489200"/>
          <p14:tracePt t="37207" x="6578600" y="2552700"/>
          <p14:tracePt t="37221" x="6642100" y="2603500"/>
          <p14:tracePt t="37242" x="6762750" y="2667000"/>
          <p14:tracePt t="37256" x="6807200" y="2692400"/>
          <p14:tracePt t="37269" x="6908800" y="2724150"/>
          <p14:tracePt t="37290" x="7080250" y="2762250"/>
          <p14:tracePt t="37304" x="7188200" y="2762250"/>
          <p14:tracePt t="37325" x="7277100" y="2749550"/>
          <p14:tracePt t="37339" x="7353300" y="2705100"/>
          <p14:tracePt t="37353" x="7385050" y="2679700"/>
          <p14:tracePt t="37374" x="7461250" y="2540000"/>
          <p14:tracePt t="37387" x="7461250" y="2451100"/>
          <p14:tracePt t="37408" x="7454900" y="2406650"/>
          <p14:tracePt t="37422" x="7435850" y="2374900"/>
          <p14:tracePt t="37436" x="7416800" y="2349500"/>
          <p14:tracePt t="37457" x="7397750" y="2336800"/>
          <p14:tracePt t="37496" x="7397750" y="2343150"/>
          <p14:tracePt t="37506" x="7404100" y="2355850"/>
          <p14:tracePt t="37508" x="7423150" y="2374900"/>
          <p14:tracePt t="37522" x="7454900" y="2387600"/>
          <p14:tracePt t="37540" x="7512050" y="2406650"/>
          <p14:tracePt t="37554" x="7562850" y="2406650"/>
          <p14:tracePt t="37575" x="7607300" y="2406650"/>
          <p14:tracePt t="37589" x="7632700" y="2406650"/>
          <p14:tracePt t="37603" x="7670800" y="2419350"/>
          <p14:tracePt t="37624" x="7689850" y="2432050"/>
          <p14:tracePt t="37637" x="7696200" y="2432050"/>
          <p14:tracePt t="37658" x="7696200" y="2457450"/>
          <p14:tracePt t="37672" x="7696200" y="2470150"/>
          <p14:tracePt t="37686" x="7683500" y="2476500"/>
          <p14:tracePt t="37707" x="7632700" y="2482850"/>
          <p14:tracePt t="37721" x="7575550" y="2482850"/>
          <p14:tracePt t="37742" x="7531100" y="2482850"/>
          <p14:tracePt t="37756" x="7416800" y="2451100"/>
          <p14:tracePt t="37769" x="7321550" y="2387600"/>
          <p14:tracePt t="37790" x="7308850" y="2349500"/>
          <p14:tracePt t="37804" x="7321550" y="2311400"/>
          <p14:tracePt t="37825" x="7385050" y="2241550"/>
          <p14:tracePt t="37839" x="7404100" y="2222500"/>
          <p14:tracePt t="37853" x="7467600" y="2203450"/>
          <p14:tracePt t="37874" x="7537450" y="2203450"/>
          <p14:tracePt t="37888" x="7562850" y="2203450"/>
          <p14:tracePt t="37908" x="7569200" y="2209800"/>
          <p14:tracePt t="37922" x="7569200" y="2228850"/>
          <p14:tracePt t="37936" x="7569200" y="2241550"/>
          <p14:tracePt t="37957" x="7531100" y="2305050"/>
          <p14:tracePt t="37971" x="7512050" y="2343150"/>
          <p14:tracePt t="37992" x="7512050" y="2374900"/>
          <p14:tracePt t="38005" x="7512050" y="2387600"/>
          <p14:tracePt t="38040" x="7512050" y="2393950"/>
          <p14:tracePt t="38050" x="7518400" y="2393950"/>
          <p14:tracePt t="38058" x="7518400" y="2400300"/>
          <p14:tracePt t="38075" x="7524750" y="2400300"/>
          <p14:tracePt t="38089" x="7531100" y="2400300"/>
          <p14:tracePt t="38154" x="7537450" y="2400300"/>
          <p14:tracePt t="38170" x="7537450" y="2406650"/>
          <p14:tracePt t="38184" x="7537450" y="2413000"/>
          <p14:tracePt t="38202" x="7543800" y="2413000"/>
          <p14:tracePt t="38208" x="7550150" y="2419350"/>
          <p14:tracePt t="38226" x="7556500" y="2419350"/>
          <p14:tracePt t="38242" x="7562850" y="2419350"/>
          <p14:tracePt t="40872" x="7277100" y="2406650"/>
          <p14:tracePt t="40880" x="6997700" y="2400300"/>
          <p14:tracePt t="40894" x="6769100" y="2387600"/>
          <p14:tracePt t="40901" x="6705600" y="2387600"/>
          <p14:tracePt t="40908" x="6597650" y="2381250"/>
          <p14:tracePt t="40922" x="6559550" y="2381250"/>
          <p14:tracePt t="40943" x="6489700" y="2381250"/>
          <p14:tracePt t="40957" x="6413500" y="2400300"/>
          <p14:tracePt t="40978" x="6362700" y="2425700"/>
          <p14:tracePt t="40991" x="6350000" y="2425700"/>
          <p14:tracePt t="41005" x="6318250" y="2432050"/>
          <p14:tracePt t="41026" x="6286500" y="2444750"/>
          <p14:tracePt t="41040" x="6273800" y="2444750"/>
          <p14:tracePt t="41061" x="6223000" y="2451100"/>
          <p14:tracePt t="41075" x="6178550" y="2451100"/>
          <p14:tracePt t="41089" x="6153150" y="2451100"/>
          <p14:tracePt t="41110" x="6051550" y="2451100"/>
          <p14:tracePt t="41123" x="5981700" y="2451100"/>
          <p14:tracePt t="41144" x="5810250" y="2438400"/>
          <p14:tracePt t="41158" x="5753100" y="2432050"/>
          <p14:tracePt t="41179" x="5632450" y="2425700"/>
          <p14:tracePt t="41194" x="5607050" y="2419350"/>
          <p14:tracePt t="41207" x="5600700" y="2419350"/>
          <p14:tracePt t="41228" x="5581650" y="2413000"/>
          <p14:tracePt t="41242" x="5568950" y="2413000"/>
          <p14:tracePt t="41262" x="5562600" y="2406650"/>
          <p14:tracePt t="41276" x="5556250" y="2406650"/>
          <p14:tracePt t="41290" x="5543550" y="2393950"/>
          <p14:tracePt t="41311" x="5537200" y="2381250"/>
          <p14:tracePt t="41325" x="5537200" y="2368550"/>
          <p14:tracePt t="41346" x="5537200" y="2355850"/>
          <p14:tracePt t="41360" x="5537200" y="2349500"/>
          <p14:tracePt t="41373" x="5530850" y="2343150"/>
          <p14:tracePt t="41402" x="5530850" y="2336800"/>
          <p14:tracePt t="41410" x="5530850" y="2330450"/>
          <p14:tracePt t="41429" x="5530850" y="2324100"/>
          <p14:tracePt t="41443" x="5530850" y="2317750"/>
          <p14:tracePt t="41457" x="5530850" y="2311400"/>
          <p14:tracePt t="41478" x="5530850" y="2298700"/>
          <p14:tracePt t="41492" x="5537200" y="2298700"/>
          <p14:tracePt t="41512" x="5537200" y="2286000"/>
          <p14:tracePt t="41526" x="5543550" y="2286000"/>
          <p14:tracePt t="41540" x="5543550" y="2279650"/>
          <p14:tracePt t="41561" x="5543550" y="2266950"/>
          <p14:tracePt t="41575" x="5556250" y="2266950"/>
          <p14:tracePt t="41596" x="5568950" y="2247900"/>
          <p14:tracePt t="41610" x="5581650" y="2235200"/>
          <p14:tracePt t="41624" x="5600700" y="2228850"/>
          <p14:tracePt t="41644" x="5619750" y="2209800"/>
          <p14:tracePt t="41658" x="5638800" y="2203450"/>
          <p14:tracePt t="41679" x="5676900" y="2197100"/>
          <p14:tracePt t="41696" x="5683250" y="2197100"/>
          <p14:tracePt t="41707" x="5695950" y="2190750"/>
          <p14:tracePt t="41728" x="5702300" y="2178050"/>
          <p14:tracePt t="41752" x="5695950" y="2171700"/>
          <p14:tracePt t="41762" x="5695950" y="2165350"/>
          <p14:tracePt t="41776" x="5702300" y="2159000"/>
          <p14:tracePt t="41790" x="5708650" y="2152650"/>
          <p14:tracePt t="41811" x="5740400" y="2139950"/>
          <p14:tracePt t="41825" x="5746750" y="2127250"/>
          <p14:tracePt t="41846" x="5759450" y="2127250"/>
          <p14:tracePt t="41860" x="5765800" y="2120900"/>
          <p14:tracePt t="41873" x="5772150" y="2114550"/>
          <p14:tracePt t="41895" x="5772150" y="2108200"/>
          <p14:tracePt t="41908" x="5772150" y="2095500"/>
          <p14:tracePt t="41929" x="5784850" y="2082800"/>
          <p14:tracePt t="41943" x="5784850" y="2076450"/>
          <p14:tracePt t="41957" x="5784850" y="2063750"/>
          <p14:tracePt t="41978" x="5778500" y="2044700"/>
          <p14:tracePt t="41991" x="5778500" y="2032000"/>
          <p14:tracePt t="42012" x="5765800" y="2019300"/>
          <p14:tracePt t="42026" x="5740400" y="2012950"/>
          <p14:tracePt t="42040" x="5676900" y="2006600"/>
          <p14:tracePt t="42061" x="5575300" y="1993900"/>
          <p14:tracePt t="42075" x="5556250" y="1993900"/>
          <p14:tracePt t="42096" x="5473700" y="1993900"/>
          <p14:tracePt t="42110" x="5314950" y="2019300"/>
          <p14:tracePt t="42123" x="5099050" y="2076450"/>
          <p14:tracePt t="42144" x="4787900" y="2165350"/>
          <p14:tracePt t="42158" x="4527550" y="2241550"/>
          <p14:tracePt t="42179" x="4318000" y="2298700"/>
          <p14:tracePt t="42193" x="4248150" y="2336800"/>
          <p14:tracePt t="42206" x="4248150" y="2349500"/>
          <p14:tracePt t="42228" x="4260850" y="2413000"/>
          <p14:tracePt t="42241" x="4305300" y="2463800"/>
          <p14:tracePt t="42262" x="4438650" y="2527300"/>
          <p14:tracePt t="42276" x="4660900" y="2584450"/>
          <p14:tracePt t="42290" x="4851400" y="2628900"/>
          <p14:tracePt t="42311" x="5016500" y="2647950"/>
          <p14:tracePt t="42325" x="5187950" y="2647950"/>
          <p14:tracePt t="42345" x="5340350" y="2603500"/>
          <p14:tracePt t="42360" x="5391150" y="2552700"/>
          <p14:tracePt t="42374" x="5416550" y="2470150"/>
          <p14:tracePt t="42394" x="5372100" y="2324100"/>
          <p14:tracePt t="42410" x="5340350" y="2279650"/>
          <p14:tracePt t="42429" x="5238750" y="2203450"/>
          <p14:tracePt t="42443" x="5124450" y="2165350"/>
          <p14:tracePt t="42457" x="5054600" y="2159000"/>
          <p14:tracePt t="42478" x="4838700" y="2171700"/>
          <p14:tracePt t="42491" x="4749800" y="2216150"/>
          <p14:tracePt t="42513" x="4718050" y="2266950"/>
          <p14:tracePt t="42526" x="4699000" y="2324100"/>
          <p14:tracePt t="42540" x="4699000" y="2393950"/>
          <p14:tracePt t="42561" x="4737100" y="2501900"/>
          <p14:tracePt t="42575" x="4762500" y="2533650"/>
          <p14:tracePt t="42596" x="4813300" y="2584450"/>
          <p14:tracePt t="42610" x="4826000" y="2609850"/>
          <p14:tracePt t="42630" x="4826000" y="2616200"/>
          <p14:tracePt t="42771" x="4826000" y="2622550"/>
          <p14:tracePt t="42794" x="4819650" y="2622550"/>
          <p14:tracePt t="43497" x="4819650" y="2635250"/>
          <p14:tracePt t="43504" x="4826000" y="2635250"/>
          <p14:tracePt t="43520" x="4826000" y="2647950"/>
          <p14:tracePt t="43544" x="4838700" y="2647950"/>
          <p14:tracePt t="44790" x="4870450" y="2647950"/>
          <p14:tracePt t="44810" x="4889500" y="2647950"/>
          <p14:tracePt t="44818" x="4921250" y="2647950"/>
          <p14:tracePt t="44824" x="4953000" y="2647950"/>
          <p14:tracePt t="44832" x="4984750" y="2641600"/>
          <p14:tracePt t="44846" x="5010150" y="2641600"/>
          <p14:tracePt t="44859" x="5060950" y="2641600"/>
          <p14:tracePt t="44880" x="5111750" y="2641600"/>
          <p14:tracePt t="44894" x="5187950" y="2641600"/>
          <p14:tracePt t="44915" x="5334000" y="2641600"/>
          <p14:tracePt t="44929" x="5384800" y="2641600"/>
          <p14:tracePt t="44942" x="5480050" y="2641600"/>
          <p14:tracePt t="44963" x="5632450" y="2647950"/>
          <p14:tracePt t="44978" x="5727700" y="2660650"/>
          <p14:tracePt t="44999" x="5867400" y="2686050"/>
          <p14:tracePt t="45012" x="6007100" y="2705100"/>
          <p14:tracePt t="45026" x="6134100" y="2711450"/>
          <p14:tracePt t="45047" x="6242050" y="2717800"/>
          <p14:tracePt t="45061" x="6337300" y="2724150"/>
          <p14:tracePt t="45082" x="6470650" y="2749550"/>
          <p14:tracePt t="45096" x="6502400" y="2755900"/>
          <p14:tracePt t="45109" x="6616700" y="2768600"/>
          <p14:tracePt t="45130" x="6686550" y="2768600"/>
          <p14:tracePt t="45144" x="6711950" y="2768600"/>
          <p14:tracePt t="45165" x="6718300" y="2768600"/>
          <p14:tracePt t="45179" x="6724650" y="2768600"/>
          <p14:tracePt t="45193" x="6750050" y="2768600"/>
          <p14:tracePt t="45214" x="6788150" y="2768600"/>
          <p14:tracePt t="45228" x="6813550" y="2768600"/>
          <p14:tracePt t="45249" x="6826250" y="2762250"/>
          <p14:tracePt t="45262" x="6832600" y="2762250"/>
          <p14:tracePt t="45799" x="6826250" y="2755900"/>
          <p14:tracePt t="45812" x="6832600" y="2749550"/>
          <p14:tracePt t="45818" x="6845300" y="2743200"/>
          <p14:tracePt t="45825" x="6864350" y="2736850"/>
          <p14:tracePt t="45831" x="6877050" y="2724150"/>
          <p14:tracePt t="45845" x="6883400" y="2724150"/>
          <p14:tracePt t="45866" x="6883400" y="2717800"/>
          <p14:tracePt t="45923" x="6877050" y="2717800"/>
          <p14:tracePt t="45930" x="6851650" y="2717800"/>
          <p14:tracePt t="45936" x="6851650" y="2724150"/>
          <p14:tracePt t="45950" x="6838950" y="2724150"/>
          <p14:tracePt t="45964" x="6813550" y="2730500"/>
          <p14:tracePt t="45977" x="6800850" y="2730500"/>
          <p14:tracePt t="45998" x="6794500" y="2730500"/>
          <p14:tracePt t="46012" x="6788150" y="2730500"/>
          <p14:tracePt t="46033" x="6775450" y="2730500"/>
          <p14:tracePt t="46363" x="6743700" y="2724150"/>
          <p14:tracePt t="46378" x="6724650" y="2717800"/>
          <p14:tracePt t="46386" x="6699250" y="2711450"/>
          <p14:tracePt t="46392" x="6654800" y="2698750"/>
          <p14:tracePt t="46402" x="6597650" y="2686050"/>
          <p14:tracePt t="46415" x="6534150" y="2667000"/>
          <p14:tracePt t="46429" x="6375400" y="2647950"/>
          <p14:tracePt t="46450" x="6216650" y="2647950"/>
          <p14:tracePt t="46464" x="6191250" y="2647950"/>
          <p14:tracePt t="46478" x="6178550" y="2647950"/>
          <p14:tracePt t="46499" x="6146800" y="2622550"/>
          <p14:tracePt t="46512" x="6127750" y="2609850"/>
          <p14:tracePt t="46533" x="6076950" y="2578100"/>
          <p14:tracePt t="46547" x="6032500" y="2571750"/>
          <p14:tracePt t="46561" x="5937250" y="2540000"/>
          <p14:tracePt t="46582" x="5810250" y="2514600"/>
          <p14:tracePt t="46595" x="5664200" y="2489200"/>
          <p14:tracePt t="46616" x="5543550" y="2451100"/>
          <p14:tracePt t="46630" x="5416550" y="2425700"/>
          <p14:tracePt t="46644" x="5308600" y="2393950"/>
          <p14:tracePt t="46665" x="5289550" y="2387600"/>
          <p14:tracePt t="46679" x="5283200" y="2381250"/>
          <p14:tracePt t="46700" x="5283200" y="2374900"/>
          <p14:tracePt t="46714" x="5283200" y="2368550"/>
          <p14:tracePt t="48651" x="5264150" y="2374900"/>
          <p14:tracePt t="48658" x="5232400" y="2400300"/>
          <p14:tracePt t="48674" x="5187950" y="2419350"/>
          <p14:tracePt t="48682" x="5156200" y="2438400"/>
          <p14:tracePt t="48687" x="5118100" y="2451100"/>
          <p14:tracePt t="48700" x="5105400" y="2457450"/>
          <p14:tracePt t="48713" x="5067300" y="2482850"/>
          <p14:tracePt t="48735" x="5010150" y="2514600"/>
          <p14:tracePt t="48749" x="4991100" y="2514600"/>
          <p14:tracePt t="48769" x="4972050" y="2514600"/>
          <p14:tracePt t="48783" x="4940300" y="2501900"/>
          <p14:tracePt t="48797" x="4921250" y="2501900"/>
          <p14:tracePt t="48818" x="4902200" y="2489200"/>
          <p14:tracePt t="48832" x="4883150" y="2489200"/>
          <p14:tracePt t="48852" x="4864100" y="2476500"/>
          <p14:tracePt t="48866" x="4813300" y="2476500"/>
          <p14:tracePt t="48880" x="4787900" y="2463800"/>
          <p14:tracePt t="48901" x="4749800" y="2457450"/>
          <p14:tracePt t="48915" x="4705350" y="2457450"/>
          <p14:tracePt t="48936" x="4635500" y="2457450"/>
          <p14:tracePt t="48950" x="4578350" y="2457450"/>
          <p14:tracePt t="48963" x="4540250" y="2457450"/>
          <p14:tracePt t="48984" x="4514850" y="2451100"/>
          <p14:tracePt t="48998" x="4502150" y="2451100"/>
          <p14:tracePt t="49019" x="4489450" y="2438400"/>
          <p14:tracePt t="49033" x="4476750" y="2413000"/>
          <p14:tracePt t="49047" x="4470400" y="2413000"/>
          <p14:tracePt t="49067" x="4464050" y="2400300"/>
          <p14:tracePt t="49082" x="4451350" y="2374900"/>
          <p14:tracePt t="49102" x="4451350" y="2336800"/>
          <p14:tracePt t="49116" x="4470400" y="2266950"/>
          <p14:tracePt t="49130" x="4476750" y="2254250"/>
          <p14:tracePt t="49151" x="4483100" y="2222500"/>
          <p14:tracePt t="49165" x="4483100" y="2203450"/>
          <p14:tracePt t="49186" x="4470400" y="2146300"/>
          <p14:tracePt t="49200" x="4445000" y="2127250"/>
          <p14:tracePt t="49213" x="4425950" y="2108200"/>
          <p14:tracePt t="49235" x="4387850" y="2070100"/>
          <p14:tracePt t="49250" x="4368800" y="2063750"/>
          <p14:tracePt t="49269" x="4318000" y="2044700"/>
          <p14:tracePt t="49283" x="4254500" y="2025650"/>
          <p14:tracePt t="49297" x="4241800" y="2025650"/>
          <p14:tracePt t="49318" x="4159250" y="2006600"/>
          <p14:tracePt t="49332" x="4121150" y="1987550"/>
          <p14:tracePt t="49353" x="4083050" y="1987550"/>
          <p14:tracePt t="49366" x="4070350" y="1987550"/>
          <p14:tracePt t="49380" x="4038600" y="1987550"/>
          <p14:tracePt t="49401" x="4000500" y="1987550"/>
          <p14:tracePt t="49415" x="3987800" y="1987550"/>
          <p14:tracePt t="49436" x="3962400" y="1987550"/>
          <p14:tracePt t="49450" x="3937000" y="1993900"/>
          <p14:tracePt t="49463" x="3924300" y="2000250"/>
          <p14:tracePt t="49485" x="3886200" y="2006600"/>
          <p14:tracePt t="49498" x="3873500" y="2012950"/>
          <p14:tracePt t="49519" x="3860800" y="2019300"/>
          <p14:tracePt t="49533" x="3860800" y="2025650"/>
          <p14:tracePt t="49547" x="3848100" y="2025650"/>
          <p14:tracePt t="49574" x="3841750" y="2025650"/>
          <p14:tracePt t="49592" x="3841750" y="2032000"/>
          <p14:tracePt t="49641" x="3841750" y="2044700"/>
          <p14:tracePt t="49646" x="3829050" y="2057400"/>
          <p14:tracePt t="49656" x="3829050" y="2070100"/>
          <p14:tracePt t="49666" x="3816350" y="2082800"/>
          <p14:tracePt t="49672" x="3816350" y="2089150"/>
          <p14:tracePt t="49686" x="3810000" y="2095500"/>
          <p14:tracePt t="49700" x="3803650" y="2120900"/>
          <p14:tracePt t="49714" x="3790950" y="2139950"/>
          <p14:tracePt t="49734" x="3778250" y="2165350"/>
          <p14:tracePt t="49748" x="3765550" y="2178050"/>
          <p14:tracePt t="49769" x="3765550" y="2203450"/>
          <p14:tracePt t="49783" x="3765550" y="2209800"/>
          <p14:tracePt t="49804" x="3765550" y="2228850"/>
          <p14:tracePt t="49818" x="3765550" y="2241550"/>
          <p14:tracePt t="49831" x="3771900" y="2247900"/>
          <p14:tracePt t="49853" x="3797300" y="2266950"/>
          <p14:tracePt t="49866" x="3829050" y="2286000"/>
          <p14:tracePt t="49887" x="3867150" y="2298700"/>
          <p14:tracePt t="49901" x="3886200" y="2298700"/>
          <p14:tracePt t="49915" x="3911600" y="2298700"/>
          <p14:tracePt t="49936" x="3949700" y="2292350"/>
          <p14:tracePt t="49950" x="3962400" y="2292350"/>
          <p14:tracePt t="49971" x="4000500" y="2247900"/>
          <p14:tracePt t="49985" x="4025900" y="2184400"/>
          <p14:tracePt t="49998" x="4032250" y="2165350"/>
          <p14:tracePt t="50019" x="4032250" y="2076450"/>
          <p14:tracePt t="50033" x="4025900" y="2000250"/>
          <p14:tracePt t="50054" x="3987800" y="1949450"/>
          <p14:tracePt t="50068" x="3917950" y="1917700"/>
          <p14:tracePt t="50081" x="3810000" y="1911350"/>
          <p14:tracePt t="50102" x="3613150" y="1930400"/>
          <p14:tracePt t="50116" x="3536950" y="1949450"/>
          <p14:tracePt t="50137" x="3340100" y="2032000"/>
          <p14:tracePt t="50151" x="3263900" y="2101850"/>
          <p14:tracePt t="50165" x="3232150" y="2139950"/>
          <p14:tracePt t="50186" x="3206750" y="2222500"/>
          <p14:tracePt t="50199" x="3200400" y="2317750"/>
          <p14:tracePt t="50220" x="3257550" y="2457450"/>
          <p14:tracePt t="50234" x="3346450" y="2540000"/>
          <p14:tracePt t="50248" x="3448050" y="2622550"/>
          <p14:tracePt t="50269" x="3524250" y="2679700"/>
          <p14:tracePt t="50283" x="3543300" y="2705100"/>
          <p14:tracePt t="50304" x="3556000" y="2724150"/>
          <p14:tracePt t="50318" x="3556000" y="2743200"/>
          <p14:tracePt t="50331" x="3549650" y="2774950"/>
          <p14:tracePt t="50353" x="3530600" y="2800350"/>
          <p14:tracePt t="50366" x="3524250" y="2825750"/>
          <p14:tracePt t="50387" x="3524250" y="2851150"/>
          <p14:tracePt t="50408" x="3530600" y="2851150"/>
          <p14:tracePt t="50715" x="3530600" y="2857500"/>
          <p14:tracePt t="51131" x="3536950" y="2857500"/>
          <p14:tracePt t="51551" x="3530600" y="2863850"/>
          <p14:tracePt t="51566" x="3524250" y="2857500"/>
          <p14:tracePt t="51568" x="3517900" y="2857500"/>
          <p14:tracePt t="51574" x="3511550" y="2844800"/>
          <p14:tracePt t="51589" x="3498850" y="2819400"/>
          <p14:tracePt t="51603" x="3486150" y="2794000"/>
          <p14:tracePt t="51616" x="3473450" y="2781300"/>
          <p14:tracePt t="51637" x="3435350" y="2717800"/>
          <p14:tracePt t="51651" x="3429000" y="2686050"/>
          <p14:tracePt t="51672" x="3403600" y="2647950"/>
          <p14:tracePt t="51686" x="3397250" y="2647950"/>
          <p14:tracePt t="51699" x="3384550" y="2616200"/>
          <p14:tracePt t="51720" x="3371850" y="2578100"/>
          <p14:tracePt t="51734" x="3365500" y="2571750"/>
          <p14:tracePt t="51755" x="3333750" y="2533650"/>
          <p14:tracePt t="51769" x="3321050" y="2514600"/>
          <p14:tracePt t="51783" x="3321050" y="2501900"/>
          <p14:tracePt t="51804" x="3270250" y="2457450"/>
          <p14:tracePt t="51818" x="3225800" y="2419350"/>
          <p14:tracePt t="51839" x="3168650" y="2374900"/>
          <p14:tracePt t="51852" x="3136900" y="2355850"/>
          <p14:tracePt t="51866" x="3117850" y="2324100"/>
          <p14:tracePt t="51887" x="3092450" y="2298700"/>
          <p14:tracePt t="51901" x="3060700" y="2254250"/>
          <p14:tracePt t="51922" x="2984500" y="2203450"/>
          <p14:tracePt t="51936" x="2933700" y="2178050"/>
          <p14:tracePt t="51949" x="2914650" y="2178050"/>
          <p14:tracePt t="51971" x="2819400" y="2165350"/>
          <p14:tracePt t="51985" x="2762250" y="2165350"/>
          <p14:tracePt t="52005" x="2552700" y="2165350"/>
          <p14:tracePt t="52019" x="2457450" y="2165350"/>
          <p14:tracePt t="52033" x="2266950" y="2165350"/>
          <p14:tracePt t="52054" x="2089150" y="2184400"/>
          <p14:tracePt t="52068" x="2076450" y="2184400"/>
          <p14:tracePt t="52088" x="2070100" y="2190750"/>
          <p14:tracePt t="52102" x="2063750" y="2190750"/>
          <p14:tracePt t="52649" x="2057400" y="2190750"/>
          <p14:tracePt t="52658" x="2076450" y="2190750"/>
          <p14:tracePt t="52672" x="2114550" y="2190750"/>
          <p14:tracePt t="52678" x="2152650" y="2190750"/>
          <p14:tracePt t="52686" x="2247900" y="2178050"/>
          <p14:tracePt t="52707" x="2374900" y="2114550"/>
          <p14:tracePt t="52721" x="2432050" y="2032000"/>
          <p14:tracePt t="52734" x="2489200" y="1936750"/>
          <p14:tracePt t="52755" x="2514600" y="1822450"/>
          <p14:tracePt t="52769" x="2514600" y="1701800"/>
          <p14:tracePt t="52790" x="2470150" y="1600200"/>
          <p14:tracePt t="52804" x="2413000" y="1524000"/>
          <p14:tracePt t="52818" x="2336800" y="1466850"/>
          <p14:tracePt t="52839" x="2241550" y="1441450"/>
          <p14:tracePt t="52852" x="2057400" y="1435100"/>
          <p14:tracePt t="52873" x="1968500" y="1447800"/>
          <p14:tracePt t="52887" x="1936750" y="1466850"/>
          <p14:tracePt t="52901" x="1898650" y="1511300"/>
          <p14:tracePt t="52922" x="1873250" y="1606550"/>
          <p14:tracePt t="52936" x="1873250" y="1651000"/>
          <p14:tracePt t="52957" x="1968500" y="1797050"/>
          <p14:tracePt t="52971" x="2070100" y="1879600"/>
          <p14:tracePt t="52984" x="2216150" y="1924050"/>
          <p14:tracePt t="53005" x="2355850" y="1936750"/>
          <p14:tracePt t="53019" x="2482850" y="1924050"/>
          <p14:tracePt t="53040" x="2501900" y="1911350"/>
          <p14:tracePt t="53053" x="2501900" y="1905000"/>
          <p14:tracePt t="53068" x="2501900" y="1892300"/>
          <p14:tracePt t="53089" x="2489200" y="1885950"/>
          <p14:tracePt t="54731" x="2482850" y="1885950"/>
          <p14:tracePt t="54738" x="2489200" y="1885950"/>
          <p14:tracePt t="54744" x="2489200" y="1892300"/>
          <p14:tracePt t="54755" x="2495550" y="1905000"/>
          <p14:tracePt t="54769" x="2514600" y="1924050"/>
          <p14:tracePt t="54790" x="2533650" y="1936750"/>
          <p14:tracePt t="54804" x="2565400" y="1962150"/>
          <p14:tracePt t="54825" x="2641600" y="2000250"/>
          <p14:tracePt t="54839" x="2647950" y="2025650"/>
          <p14:tracePt t="54852" x="2647950" y="2032000"/>
          <p14:tracePt t="54873" x="2679700" y="2057400"/>
          <p14:tracePt t="54887" x="2692400" y="2076450"/>
          <p14:tracePt t="54908" x="2717800" y="2139950"/>
          <p14:tracePt t="54922" x="2743200" y="2178050"/>
          <p14:tracePt t="54936" x="2762250" y="2216150"/>
          <p14:tracePt t="54956" x="2774950" y="2273300"/>
          <p14:tracePt t="54970" x="2774950" y="2305050"/>
          <p14:tracePt t="54992" x="2794000" y="2425700"/>
          <p14:tracePt t="55005" x="2813050" y="2540000"/>
          <p14:tracePt t="55019" x="2819400" y="2584450"/>
          <p14:tracePt t="55040" x="2832100" y="2635250"/>
          <p14:tracePt t="55054" x="2838450" y="2641600"/>
          <p14:tracePt t="55388" x="2838450" y="2654300"/>
          <p14:tracePt t="55521" x="2832100" y="2647950"/>
          <p14:tracePt t="55523" x="2825750" y="2635250"/>
          <p14:tracePt t="55536" x="2819400" y="2635250"/>
          <p14:tracePt t="55548" x="2806700" y="2622550"/>
          <p14:tracePt t="55554" x="2794000" y="2622550"/>
          <p14:tracePt t="55574" x="2749550" y="2590800"/>
          <p14:tracePt t="55589" x="2736850" y="2584450"/>
          <p14:tracePt t="55610" x="2705100" y="2552700"/>
          <p14:tracePt t="55623" x="2692400" y="2540000"/>
          <p14:tracePt t="55637" x="2673350" y="2501900"/>
          <p14:tracePt t="55658" x="2635250" y="2451100"/>
          <p14:tracePt t="55672" x="2609850" y="2419350"/>
          <p14:tracePt t="55693" x="2578100" y="2381250"/>
          <p14:tracePt t="55707" x="2533650" y="2330450"/>
          <p14:tracePt t="55721" x="2514600" y="2298700"/>
          <p14:tracePt t="55741" x="2476500" y="2266950"/>
          <p14:tracePt t="55755" x="2463800" y="2228850"/>
          <p14:tracePt t="55776" x="2406650" y="2165350"/>
          <p14:tracePt t="55790" x="2387600" y="2133600"/>
          <p14:tracePt t="55804" x="2343150" y="2057400"/>
          <p14:tracePt t="55824" x="2298700" y="2000250"/>
          <p14:tracePt t="55838" x="2273300" y="1968500"/>
          <p14:tracePt t="55859" x="2184400" y="1911350"/>
          <p14:tracePt t="55873" x="2127250" y="1898650"/>
          <p14:tracePt t="55887" x="2044700" y="1873250"/>
          <p14:tracePt t="55908" x="1949450" y="1847850"/>
          <p14:tracePt t="55922" x="1936750" y="1847850"/>
          <p14:tracePt t="55943" x="1905000" y="1835150"/>
          <p14:tracePt t="55957" x="1879600" y="1835150"/>
          <p14:tracePt t="55970" x="1841500" y="1835150"/>
          <p14:tracePt t="55992" x="1765300" y="1835150"/>
          <p14:tracePt t="56005" x="1746250" y="1835150"/>
          <p14:tracePt t="56026" x="1682750" y="1841500"/>
          <p14:tracePt t="56040" x="1612900" y="1847850"/>
          <p14:tracePt t="56054" x="1498600" y="1854200"/>
          <p14:tracePt t="56075" x="1377950" y="1866900"/>
          <p14:tracePt t="56088" x="1282700" y="1885950"/>
          <p14:tracePt t="56109" x="1263650" y="1892300"/>
          <p14:tracePt t="56267" x="1270000" y="1892300"/>
          <p14:tracePt t="56280" x="1276350" y="1892300"/>
          <p14:tracePt t="56290" x="1308100" y="1911350"/>
          <p14:tracePt t="56306" x="1327150" y="1911350"/>
          <p14:tracePt t="56314" x="1346200" y="1917700"/>
          <p14:tracePt t="56324" x="1352550" y="1917700"/>
          <p14:tracePt t="56338" x="1377950" y="1924050"/>
          <p14:tracePt t="56360" x="1409700" y="1930400"/>
          <p14:tracePt t="56373" x="1428750" y="1936750"/>
          <p14:tracePt t="56387" x="1447800" y="1936750"/>
          <p14:tracePt t="56408" x="1498600" y="1936750"/>
          <p14:tracePt t="56422" x="1524000" y="1936750"/>
          <p14:tracePt t="56443" x="1606550" y="1924050"/>
          <p14:tracePt t="56456" x="1631950" y="1911350"/>
          <p14:tracePt t="56471" x="1644650" y="1911350"/>
          <p14:tracePt t="56496" x="1644650" y="1898650"/>
          <p14:tracePt t="56522" x="1644650" y="1892300"/>
          <p14:tracePt t="56530" x="1638300" y="1892300"/>
          <p14:tracePt t="56539" x="1625600" y="1885950"/>
          <p14:tracePt t="56554" x="1593850" y="1885950"/>
          <p14:tracePt t="56575" x="1530350" y="1885950"/>
          <p14:tracePt t="56588" x="1466850" y="1885950"/>
          <p14:tracePt t="56610" x="1377950" y="1885950"/>
          <p14:tracePt t="56623" x="1333500" y="1892300"/>
          <p14:tracePt t="56637" x="1257300" y="1911350"/>
          <p14:tracePt t="56658" x="1238250" y="1936750"/>
          <p14:tracePt t="56672" x="1225550" y="1962150"/>
          <p14:tracePt t="56692" x="1219200" y="1993900"/>
          <p14:tracePt t="56707" x="1219200" y="2038350"/>
          <p14:tracePt t="56728" x="1263650" y="2152650"/>
          <p14:tracePt t="56741" x="1301750" y="2203450"/>
          <p14:tracePt t="56755" x="1377950" y="2292350"/>
          <p14:tracePt t="56776" x="1485900" y="2355850"/>
          <p14:tracePt t="56790" x="1498600" y="2355850"/>
          <p14:tracePt t="56804" x="1543050" y="2355850"/>
          <p14:tracePt t="56825" x="1587500" y="2349500"/>
          <p14:tracePt t="56848" x="1593850" y="2349500"/>
          <p14:tracePt t="56866" x="1593850" y="2336800"/>
          <p14:tracePt t="56882" x="1568450" y="2336800"/>
          <p14:tracePt t="56894" x="1524000" y="2336800"/>
          <p14:tracePt t="56908" x="1498600" y="2336800"/>
          <p14:tracePt t="56922" x="1447800" y="2336800"/>
          <p14:tracePt t="56942" x="1416050" y="2343150"/>
          <p14:tracePt t="56956" x="1409700" y="2343150"/>
          <p14:tracePt t="56977" x="1403350" y="2349500"/>
          <p14:tracePt t="56991" x="1403350" y="2368550"/>
          <p14:tracePt t="57005" x="1403350" y="2381250"/>
          <p14:tracePt t="57026" x="1416050" y="2444750"/>
          <p14:tracePt t="57040" x="1447800" y="2489200"/>
          <p14:tracePt t="57061" x="1498600" y="2540000"/>
          <p14:tracePt t="57074" x="1568450" y="2597150"/>
          <p14:tracePt t="57088" x="1619250" y="2654300"/>
          <p14:tracePt t="57110" x="1663700" y="2692400"/>
          <p14:tracePt t="57123" x="1676400" y="2705100"/>
          <p14:tracePt t="57144" x="1708150" y="2730500"/>
          <p14:tracePt t="57158" x="1714500" y="2730500"/>
          <p14:tracePt t="57172" x="1720850" y="2736850"/>
          <p14:tracePt t="57240" x="1720850" y="2730500"/>
          <p14:tracePt t="57248" x="1720850" y="2724150"/>
          <p14:tracePt t="57254" x="1720850" y="2717800"/>
          <p14:tracePt t="57264" x="1714500" y="2711450"/>
          <p14:tracePt t="57276" x="1701800" y="2705100"/>
          <p14:tracePt t="57290" x="1689100" y="2686050"/>
          <p14:tracePt t="57311" x="1682750" y="2679700"/>
          <p14:tracePt t="57326" x="1676400" y="2673350"/>
          <p14:tracePt t="57352" x="1676400" y="2667000"/>
          <p14:tracePt t="57370" x="1670050" y="2660650"/>
          <p14:tracePt t="57376" x="1670050" y="2654300"/>
          <p14:tracePt t="57394" x="1695450" y="2647950"/>
          <p14:tracePt t="57408" x="1765300" y="2635250"/>
          <p14:tracePt t="57422" x="1803400" y="2616200"/>
          <p14:tracePt t="57442" x="1898650" y="2603500"/>
          <p14:tracePt t="57456" x="1943100" y="2590800"/>
          <p14:tracePt t="57478" x="2019300" y="2571750"/>
          <p14:tracePt t="57491" x="2032000" y="2571750"/>
          <p14:tracePt t="57577" x="2019300" y="2571750"/>
          <p14:tracePt t="57583" x="2012950" y="2571750"/>
          <p14:tracePt t="57590" x="1993900" y="2565400"/>
          <p14:tracePt t="57638" x="2006600" y="2552700"/>
          <p14:tracePt t="57648" x="2019300" y="2552700"/>
          <p14:tracePt t="57656" x="2044700" y="2546350"/>
          <p14:tracePt t="57662" x="2089150" y="2533650"/>
          <p14:tracePt t="57671" x="2152650" y="2520950"/>
          <p14:tracePt t="57692" x="2273300" y="2495550"/>
          <p14:tracePt t="57707" x="2387600" y="2463800"/>
          <p14:tracePt t="57728" x="2482850" y="2444750"/>
          <p14:tracePt t="57741" x="2533650" y="2438400"/>
          <p14:tracePt t="57770" x="2546350" y="2438400"/>
          <p14:tracePt t="57776" x="2559050" y="2438400"/>
          <p14:tracePt t="57790" x="2571750" y="2438400"/>
          <p14:tracePt t="57811" x="2622550" y="2438400"/>
          <p14:tracePt t="57825" x="2641600" y="2438400"/>
          <p14:tracePt t="57838" x="2660650" y="2438400"/>
          <p14:tracePt t="57859" x="2667000" y="2438400"/>
          <p14:tracePt t="58557" x="2647950" y="2438400"/>
          <p14:tracePt t="58572" x="2647950" y="2444750"/>
          <p14:tracePt t="58581" x="2654300" y="2463800"/>
          <p14:tracePt t="58588" x="2660650" y="2476500"/>
          <p14:tracePt t="58596" x="2667000" y="2508250"/>
          <p14:tracePt t="58609" x="2692400" y="2546350"/>
          <p14:tracePt t="58623" x="2692400" y="2565400"/>
          <p14:tracePt t="58644" x="2730500" y="2717800"/>
          <p14:tracePt t="58658" x="2774950" y="2870200"/>
          <p14:tracePt t="58679" x="2806700" y="3016250"/>
          <p14:tracePt t="58693" x="2838450" y="3155950"/>
          <p14:tracePt t="58707" x="2863850" y="3276600"/>
          <p14:tracePt t="58727" x="2927350" y="3492500"/>
          <p14:tracePt t="58741" x="2940050" y="3562350"/>
          <p14:tracePt t="58762" x="2984500" y="3740150"/>
          <p14:tracePt t="58776" x="2984500" y="3816350"/>
          <p14:tracePt t="58790" x="2984500" y="3841750"/>
          <p14:tracePt t="58811" x="2978150" y="3898900"/>
          <p14:tracePt t="58824" x="2971800" y="3924300"/>
          <p14:tracePt t="58846" x="2959100" y="3949700"/>
          <p14:tracePt t="58859" x="2952750" y="3956050"/>
          <p14:tracePt t="58873" x="2946400" y="3956050"/>
          <p14:tracePt t="58894" x="2927350" y="3968750"/>
          <p14:tracePt t="58908" x="2927350" y="3975100"/>
          <p14:tracePt t="58929" x="2889250" y="3975100"/>
          <p14:tracePt t="58943" x="2870200" y="3981450"/>
          <p14:tracePt t="58956" x="2863850" y="3987800"/>
          <p14:tracePt t="58977" x="2819400" y="4000500"/>
          <p14:tracePt t="58991" x="2794000" y="4013200"/>
          <p14:tracePt t="59012" x="2743200" y="4032250"/>
          <p14:tracePt t="59026" x="2679700" y="4057650"/>
          <p14:tracePt t="59039" x="2641600" y="4064000"/>
          <p14:tracePt t="59061" x="2584450" y="4076700"/>
          <p14:tracePt t="59074" x="2552700" y="4089400"/>
          <p14:tracePt t="59096" x="2508250" y="4095750"/>
          <p14:tracePt t="59203" x="2495550" y="4095750"/>
          <p14:tracePt t="59224" x="2495550" y="4102100"/>
          <p14:tracePt t="59337" x="2501900" y="4095750"/>
          <p14:tracePt t="59346" x="2501900" y="4089400"/>
          <p14:tracePt t="59359" x="2520950" y="4083050"/>
          <p14:tracePt t="59366" x="2533650" y="4070350"/>
          <p14:tracePt t="59373" x="2540000" y="4070350"/>
          <p14:tracePt t="59394" x="2565400" y="4064000"/>
          <p14:tracePt t="59408" x="2578100" y="4064000"/>
          <p14:tracePt t="59577" x="2578100" y="4057650"/>
          <p14:tracePt t="59722" x="2590800" y="4057650"/>
          <p14:tracePt t="59728" x="2603500" y="4051300"/>
          <p14:tracePt t="59746" x="2628900" y="4051300"/>
          <p14:tracePt t="59754" x="2647950" y="4044950"/>
          <p14:tracePt t="59762" x="2660650" y="4044950"/>
          <p14:tracePt t="59776" x="2686050" y="4044950"/>
          <p14:tracePt t="59797" x="2724150" y="4044950"/>
          <p14:tracePt t="59811" x="2736850" y="4044950"/>
          <p14:tracePt t="60567" x="2743200" y="4013200"/>
          <p14:tracePt t="60576" x="2755900" y="3987800"/>
          <p14:tracePt t="60588" x="2844800" y="3867150"/>
          <p14:tracePt t="60595" x="2882900" y="3784600"/>
          <p14:tracePt t="60602" x="2901950" y="3702050"/>
          <p14:tracePt t="60609" x="2940050" y="3613150"/>
          <p14:tracePt t="60630" x="3130550" y="3136900"/>
          <p14:tracePt t="60644" x="3149600" y="2990850"/>
          <p14:tracePt t="60658" x="3162300" y="2673350"/>
          <p14:tracePt t="60679" x="3117850" y="2247900"/>
          <p14:tracePt t="60693" x="3067050" y="2165350"/>
          <p14:tracePt t="60713" x="2882900" y="1993900"/>
          <p14:tracePt t="60727" x="2819400" y="1962150"/>
          <p14:tracePt t="60741" x="2762250" y="1943100"/>
          <p14:tracePt t="60762" x="2755900" y="1943100"/>
          <p14:tracePt t="60792" x="2755900" y="1968500"/>
          <p14:tracePt t="60810" x="2755900" y="1981200"/>
          <p14:tracePt t="60818" x="2774950" y="2012950"/>
          <p14:tracePt t="60824" x="2787650" y="2032000"/>
          <p14:tracePt t="60845" x="2813050" y="2063750"/>
          <p14:tracePt t="60859" x="2825750" y="2089150"/>
          <p14:tracePt t="60880" x="2870200" y="2133600"/>
          <p14:tracePt t="60894" x="2921000" y="2190750"/>
          <p14:tracePt t="60908" x="2940050" y="2222500"/>
          <p14:tracePt t="60929" x="2984500" y="2336800"/>
          <p14:tracePt t="60942" x="3022600" y="2489200"/>
          <p14:tracePt t="60963" x="3079750" y="2781300"/>
          <p14:tracePt t="60977" x="3086100" y="2870200"/>
          <p14:tracePt t="60998" x="3079750" y="3048000"/>
          <p14:tracePt t="61012" x="3041650" y="3232150"/>
          <p14:tracePt t="61026" x="2984500" y="3517900"/>
          <p14:tracePt t="61047" x="2908300" y="3810000"/>
          <p14:tracePt t="61061" x="2774950" y="4070350"/>
          <p14:tracePt t="61074" x="2628900" y="4324350"/>
          <p14:tracePt t="61096" x="2444750" y="4559300"/>
          <p14:tracePt t="61109" x="2393950" y="4603750"/>
          <p14:tracePt t="61130" x="2254250" y="4699000"/>
          <p14:tracePt t="61144" x="2184400" y="4718050"/>
          <p14:tracePt t="61164" x="2159000" y="4718050"/>
          <p14:tracePt t="61226" x="2165350" y="4718050"/>
          <p14:tracePt t="61242" x="2171700" y="4711700"/>
          <p14:tracePt t="61248" x="2190750" y="4705350"/>
          <p14:tracePt t="61254" x="2216150" y="4692650"/>
          <p14:tracePt t="61264" x="2241550" y="4673600"/>
          <p14:tracePt t="61275" x="2260600" y="4673600"/>
          <p14:tracePt t="61297" x="2381250" y="4603750"/>
          <p14:tracePt t="61311" x="2432050" y="4572000"/>
          <p14:tracePt t="61332" x="2565400" y="4451350"/>
          <p14:tracePt t="61346" x="2635250" y="4343400"/>
          <p14:tracePt t="61359" x="2660650" y="4273550"/>
          <p14:tracePt t="61380" x="2762250" y="4057650"/>
          <p14:tracePt t="61394" x="2806700" y="3905250"/>
          <p14:tracePt t="61415" x="2832100" y="3746500"/>
          <p14:tracePt t="61430" x="2819400" y="3556000"/>
          <p14:tracePt t="61443" x="2794000" y="3390900"/>
          <p14:tracePt t="61464" x="2724150" y="3155950"/>
          <p14:tracePt t="61477" x="2686050" y="3098800"/>
          <p14:tracePt t="61498" x="2546350" y="2946400"/>
          <p14:tracePt t="61512" x="2425700" y="2863850"/>
          <p14:tracePt t="61526" x="2355850" y="2838450"/>
          <p14:tracePt t="61547" x="2133600" y="2774950"/>
          <p14:tracePt t="61560" x="2025650" y="2755900"/>
          <p14:tracePt t="61581" x="2012950" y="2755900"/>
          <p14:tracePt t="61595" x="2006600" y="2755900"/>
          <p14:tracePt t="61626" x="2012950" y="2762250"/>
          <p14:tracePt t="61634" x="2051050" y="2781300"/>
          <p14:tracePt t="61644" x="2089150" y="2813050"/>
          <p14:tracePt t="61665" x="2190750" y="2844800"/>
          <p14:tracePt t="61678" x="2241550" y="2857500"/>
          <p14:tracePt t="61692" x="2343150" y="2882900"/>
          <p14:tracePt t="61713" x="2444750" y="2901950"/>
          <p14:tracePt t="61727" x="2470150" y="2901950"/>
          <p14:tracePt t="61748" x="2578100" y="2927350"/>
          <p14:tracePt t="61762" x="2609850" y="2940050"/>
          <p14:tracePt t="61776" x="2654300" y="2971800"/>
          <p14:tracePt t="61797" x="2673350" y="3022600"/>
          <p14:tracePt t="61811" x="2686050" y="3067050"/>
          <p14:tracePt t="61831" x="2698750" y="3143250"/>
          <p14:tracePt t="61845" x="2698750" y="3168650"/>
          <p14:tracePt t="61859" x="2724150" y="3232150"/>
          <p14:tracePt t="61880" x="2743200" y="3257550"/>
          <p14:tracePt t="61895" x="2743200" y="3270250"/>
          <p14:tracePt t="61920" x="2743200" y="3276600"/>
          <p14:tracePt t="61928" x="2743200" y="3282950"/>
          <p14:tracePt t="61943" x="2743200" y="3289300"/>
          <p14:tracePt t="61963" x="2743200" y="3327400"/>
          <p14:tracePt t="61977" x="2743200" y="3352800"/>
          <p14:tracePt t="61998" x="2755900" y="3365500"/>
          <p14:tracePt t="62012" x="2749550" y="3365500"/>
          <p14:tracePt t="62026" x="2749550" y="3378200"/>
          <p14:tracePt t="62066" x="2743200" y="3378200"/>
          <p14:tracePt t="62153" x="2736850" y="3378200"/>
          <p14:tracePt t="62176" x="2730500" y="3378200"/>
          <p14:tracePt t="62184" x="2717800" y="3390900"/>
          <p14:tracePt t="62190" x="2698750" y="3422650"/>
          <p14:tracePt t="62200" x="2673350" y="3460750"/>
          <p14:tracePt t="62213" x="2622550" y="3498850"/>
          <p14:tracePt t="62227" x="2578100" y="3524250"/>
          <p14:tracePt t="62248" x="2387600" y="3619500"/>
          <p14:tracePt t="62262" x="2279650" y="3695700"/>
          <p14:tracePt t="62276" x="2235200" y="3727450"/>
          <p14:tracePt t="62297" x="2152650" y="3797300"/>
          <p14:tracePt t="62311" x="2139950" y="3816350"/>
          <p14:tracePt t="62331" x="2127250" y="3822700"/>
          <p14:tracePt t="62345" x="2127250" y="3835400"/>
          <p14:tracePt t="62366" x="2133600" y="3848100"/>
          <p14:tracePt t="62380" x="2146300" y="3860800"/>
          <p14:tracePt t="62394" x="2171700" y="3873500"/>
          <p14:tracePt t="62415" x="2216150" y="3886200"/>
          <p14:tracePt t="62429" x="2286000" y="3886200"/>
          <p14:tracePt t="62442" x="2305050" y="3886200"/>
          <p14:tracePt t="62463" x="2355850" y="3886200"/>
          <p14:tracePt t="62477" x="2425700" y="3886200"/>
          <p14:tracePt t="62498" x="2489200" y="3886200"/>
          <p14:tracePt t="62512" x="2559050" y="3886200"/>
          <p14:tracePt t="62533" x="2603500" y="3886200"/>
          <p14:tracePt t="62547" x="2635250" y="3879850"/>
          <p14:tracePt t="62560" x="2660650" y="3860800"/>
          <p14:tracePt t="62581" x="2698750" y="3841750"/>
          <p14:tracePt t="62595" x="2717800" y="3822700"/>
          <p14:tracePt t="62616" x="2743200" y="3790950"/>
          <p14:tracePt t="62630" x="2743200" y="3759200"/>
          <p14:tracePt t="62644" x="2743200" y="3733800"/>
          <p14:tracePt t="62665" x="2768600" y="3695700"/>
          <p14:tracePt t="62678" x="2768600" y="3663950"/>
          <p14:tracePt t="62699" x="2813050" y="3562350"/>
          <p14:tracePt t="62713" x="2832100" y="3511550"/>
          <p14:tracePt t="62727" x="2838450" y="3492500"/>
          <p14:tracePt t="62748" x="2838450" y="3435350"/>
          <p14:tracePt t="62762" x="2832100" y="3416300"/>
          <p14:tracePt t="62801" x="2825750" y="3397250"/>
          <p14:tracePt t="62808" x="2825750" y="3371850"/>
          <p14:tracePt t="62826" x="2825750" y="3333750"/>
          <p14:tracePt t="62834" x="2825750" y="3314700"/>
          <p14:tracePt t="62845" x="2825750" y="3289300"/>
          <p14:tracePt t="62866" x="2838450" y="3257550"/>
          <p14:tracePt t="62880" x="2838450" y="3238500"/>
          <p14:tracePt t="62894" x="2832100" y="3238500"/>
          <p14:tracePt t="62915" x="2838450" y="3213100"/>
          <p14:tracePt t="62930" x="2838450" y="3206750"/>
          <p14:tracePt t="62949" x="2832100" y="3187700"/>
          <p14:tracePt t="62965" x="2832100" y="3162300"/>
          <p14:tracePt t="62977" x="2832100" y="3130550"/>
          <p14:tracePt t="62998" x="2832100" y="3092450"/>
          <p14:tracePt t="63012" x="2832100" y="3067050"/>
          <p14:tracePt t="63033" x="2857500" y="3003550"/>
          <p14:tracePt t="63047" x="2857500" y="2971800"/>
          <p14:tracePt t="63061" x="2870200" y="2921000"/>
          <p14:tracePt t="63081" x="2882900" y="2838450"/>
          <p14:tracePt t="63096" x="2895600" y="2819400"/>
          <p14:tracePt t="63116" x="2895600" y="2800350"/>
          <p14:tracePt t="63130" x="2895600" y="2781300"/>
          <p14:tracePt t="63144" x="2901950" y="2774950"/>
          <p14:tracePt t="63165" x="2901950" y="2724150"/>
          <p14:tracePt t="63178" x="2895600" y="2673350"/>
          <p14:tracePt t="63199" x="2863850" y="2635250"/>
          <p14:tracePt t="63213" x="2857500" y="2628900"/>
          <p14:tracePt t="63227" x="2844800" y="2622550"/>
          <p14:tracePt t="63248" x="2825750" y="2609850"/>
          <p14:tracePt t="63262" x="2813050" y="2603500"/>
          <p14:tracePt t="63283" x="2755900" y="2565400"/>
          <p14:tracePt t="63297" x="2717800" y="2552700"/>
          <p14:tracePt t="63310" x="2698750" y="2533650"/>
          <p14:tracePt t="63331" x="2667000" y="2533650"/>
          <p14:tracePt t="63345" x="2654300" y="2533650"/>
          <p14:tracePt t="63386" x="2654300" y="2520950"/>
          <p14:tracePt t="63408" x="2667000" y="2508250"/>
          <p14:tracePt t="63414" x="2673350" y="2495550"/>
          <p14:tracePt t="63424" x="2692400" y="2482850"/>
          <p14:tracePt t="63438" x="2692400" y="2470150"/>
          <p14:tracePt t="63449" x="2705100" y="2438400"/>
          <p14:tracePt t="63464" x="2686050" y="2406650"/>
          <p14:tracePt t="63478" x="2679700" y="2393950"/>
          <p14:tracePt t="63498" x="2584450" y="2292350"/>
          <p14:tracePt t="63512" x="2527300" y="2247900"/>
          <p14:tracePt t="63533" x="2406650" y="2165350"/>
          <p14:tracePt t="63547" x="2260600" y="2082800"/>
          <p14:tracePt t="63560" x="2146300" y="2012950"/>
          <p14:tracePt t="63581" x="2063750" y="1968500"/>
          <p14:tracePt t="63616" x="2070100" y="1974850"/>
          <p14:tracePt t="63630" x="2089150" y="2006600"/>
          <p14:tracePt t="63644" x="2133600" y="2051050"/>
          <p14:tracePt t="63664" x="2241550" y="2133600"/>
          <p14:tracePt t="63678" x="2355850" y="2171700"/>
          <p14:tracePt t="63699" x="2451100" y="2203450"/>
          <p14:tracePt t="63713" x="2463800" y="2203450"/>
          <p14:tracePt t="63734" x="2463800" y="2209800"/>
          <p14:tracePt t="63748" x="2457450" y="2190750"/>
          <p14:tracePt t="63762" x="2387600" y="2133600"/>
          <p14:tracePt t="63783" x="2247900" y="2032000"/>
          <p14:tracePt t="63797" x="2051050" y="1898650"/>
          <p14:tracePt t="63810" x="1828800" y="1752600"/>
          <p14:tracePt t="63832" x="1428750" y="1638300"/>
          <p14:tracePt t="63846" x="1263650" y="1619250"/>
          <p14:tracePt t="63866" x="1244600" y="1663700"/>
          <p14:tracePt t="63880" x="1244600" y="1708150"/>
          <p14:tracePt t="63901" x="1270000" y="1816100"/>
          <p14:tracePt t="63915" x="1365250" y="1962150"/>
          <p14:tracePt t="63928" x="1511300" y="2108200"/>
          <p14:tracePt t="63949" x="1720850" y="2235200"/>
          <p14:tracePt t="63963" x="1974850" y="2305050"/>
          <p14:tracePt t="63977" x="2209800" y="2349500"/>
          <p14:tracePt t="63998" x="2279650" y="2355850"/>
          <p14:tracePt t="64012" x="2279650" y="2368550"/>
          <p14:tracePt t="64033" x="2247900" y="2374900"/>
          <p14:tracePt t="64047" x="2216150" y="2381250"/>
          <p14:tracePt t="64067" x="2089150" y="2432050"/>
          <p14:tracePt t="64081" x="2025650" y="2476500"/>
          <p14:tracePt t="64095" x="2006600" y="2527300"/>
          <p14:tracePt t="64116" x="2000250" y="2571750"/>
          <p14:tracePt t="64130" x="2025650" y="2590800"/>
          <p14:tracePt t="64151" x="2070100" y="2603500"/>
          <p14:tracePt t="64164" x="2114550" y="2616200"/>
          <p14:tracePt t="64178" x="2159000" y="2635250"/>
          <p14:tracePt t="64199" x="2235200" y="2673350"/>
          <p14:tracePt t="64213" x="2298700" y="2724150"/>
          <p14:tracePt t="64234" x="2355850" y="2800350"/>
          <p14:tracePt t="64248" x="2374900" y="2851150"/>
          <p14:tracePt t="64262" x="2381250" y="2870200"/>
          <p14:tracePt t="64283" x="2406650" y="2914650"/>
          <p14:tracePt t="64296" x="2419350" y="2927350"/>
          <p14:tracePt t="64424" x="2419350" y="2933700"/>
          <p14:tracePt t="64432" x="2432050" y="2940050"/>
          <p14:tracePt t="64434" x="2432050" y="2952750"/>
          <p14:tracePt t="64449" x="2444750" y="2952750"/>
          <p14:tracePt t="64463" x="2457450" y="2959100"/>
          <p14:tracePt t="64484" x="2463800" y="2965450"/>
          <p14:tracePt t="64715" x="2463800" y="2971800"/>
          <p14:tracePt t="64720" x="2463800" y="2978150"/>
          <p14:tracePt t="64734" x="2476500" y="2978150"/>
          <p14:tracePt t="66444" x="2463800" y="2984500"/>
          <p14:tracePt t="66458" x="2451100" y="3003550"/>
          <p14:tracePt t="66464" x="2419350" y="3028950"/>
          <p14:tracePt t="66470" x="2355850" y="3073400"/>
          <p14:tracePt t="66484" x="2330450" y="3105150"/>
          <p14:tracePt t="66498" x="2298700" y="3149600"/>
          <p14:tracePt t="66519" x="2228850" y="3257550"/>
          <p14:tracePt t="66533" x="2197100" y="3308350"/>
          <p14:tracePt t="66547" x="2120900" y="3409950"/>
          <p14:tracePt t="66567" x="1974850" y="3543300"/>
          <p14:tracePt t="66581" x="1924050" y="3575050"/>
          <p14:tracePt t="66602" x="1644650" y="3657600"/>
          <p14:tracePt t="66616" x="1371600" y="3683000"/>
          <p14:tracePt t="66637" x="1054100" y="3702050"/>
          <p14:tracePt t="66651" x="774700" y="3702050"/>
          <p14:tracePt t="66664" x="501650" y="370205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Database Schema </a:t>
            </a:r>
            <a:endParaRPr lang="en-US" sz="3304" dirty="0">
              <a:solidFill>
                <a:srgbClr val="000000"/>
              </a:solidFill>
              <a:latin typeface="Calibri (MS) Light"/>
            </a:endParaRPr>
          </a:p>
        </p:txBody>
      </p:sp>
      <p:pic>
        <p:nvPicPr>
          <p:cNvPr id="4" name="Picture 3">
            <a:extLst>
              <a:ext uri="{FF2B5EF4-FFF2-40B4-BE49-F238E27FC236}">
                <a16:creationId xmlns:a16="http://schemas.microsoft.com/office/drawing/2014/main" id="{6BBA5ECF-8C72-1830-D65B-B0A4081F9504}"/>
              </a:ext>
            </a:extLst>
          </p:cNvPr>
          <p:cNvPicPr>
            <a:picLocks noChangeAspect="1"/>
          </p:cNvPicPr>
          <p:nvPr/>
        </p:nvPicPr>
        <p:blipFill rotWithShape="1">
          <a:blip r:embed="rId4"/>
          <a:srcRect l="3219" t="5239" r="2104" b="6234"/>
          <a:stretch/>
        </p:blipFill>
        <p:spPr>
          <a:xfrm>
            <a:off x="0" y="1295400"/>
            <a:ext cx="7204072" cy="5202940"/>
          </a:xfrm>
          <a:prstGeom prst="rect">
            <a:avLst/>
          </a:prstGeom>
        </p:spPr>
      </p:pic>
      <p:pic>
        <p:nvPicPr>
          <p:cNvPr id="6" name="Audio 5">
            <a:hlinkClick r:id="" action="ppaction://media"/>
            <a:extLst>
              <a:ext uri="{FF2B5EF4-FFF2-40B4-BE49-F238E27FC236}">
                <a16:creationId xmlns:a16="http://schemas.microsoft.com/office/drawing/2014/main" id="{D8AB019B-92F8-1040-6CA3-BABCF67358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
        <p:nvSpPr>
          <p:cNvPr id="11" name="TextBox 10">
            <a:extLst>
              <a:ext uri="{FF2B5EF4-FFF2-40B4-BE49-F238E27FC236}">
                <a16:creationId xmlns:a16="http://schemas.microsoft.com/office/drawing/2014/main" id="{4A62A7DD-A757-0DB7-A660-917D765C3ADC}"/>
              </a:ext>
            </a:extLst>
          </p:cNvPr>
          <p:cNvSpPr txBox="1"/>
          <p:nvPr/>
        </p:nvSpPr>
        <p:spPr>
          <a:xfrm>
            <a:off x="363536" y="6378212"/>
            <a:ext cx="6477000" cy="369332"/>
          </a:xfrm>
          <a:prstGeom prst="rect">
            <a:avLst/>
          </a:prstGeom>
          <a:noFill/>
        </p:spPr>
        <p:txBody>
          <a:bodyPr wrap="square">
            <a:spAutoFit/>
          </a:bodyPr>
          <a:lstStyle/>
          <a:p>
            <a:r>
              <a:rPr lang="en-GB" dirty="0">
                <a:hlinkClick r:id="rId6"/>
              </a:rPr>
              <a:t>https://www.geeksforgeeks.org/database-schemas/</a:t>
            </a:r>
            <a:r>
              <a:rPr lang="en-GB" dirty="0"/>
              <a:t> </a:t>
            </a:r>
          </a:p>
        </p:txBody>
      </p:sp>
    </p:spTree>
    <p:extLst>
      <p:ext uri="{BB962C8B-B14F-4D97-AF65-F5344CB8AC3E}">
        <p14:creationId xmlns:p14="http://schemas.microsoft.com/office/powerpoint/2010/main" val="3107358243"/>
      </p:ext>
    </p:extLst>
  </p:cSld>
  <p:clrMapOvr>
    <a:masterClrMapping/>
  </p:clrMapOvr>
  <mc:AlternateContent xmlns:mc="http://schemas.openxmlformats.org/markup-compatibility/2006">
    <mc:Choice xmlns:p14="http://schemas.microsoft.com/office/powerpoint/2010/main" Requires="p14">
      <p:transition spd="slow" p14:dur="2000" advTm="90766"/>
    </mc:Choice>
    <mc:Fallback>
      <p:transition spd="slow" advTm="90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568" x="2184400" y="3035300"/>
          <p14:tracePt t="9576" x="3206750" y="3130550"/>
          <p14:tracePt t="9583" x="3536950" y="3143250"/>
          <p14:tracePt t="9597" x="3924300" y="3162300"/>
          <p14:tracePt t="9611" x="4273550" y="3206750"/>
          <p14:tracePt t="9625" x="4464050" y="3257550"/>
          <p14:tracePt t="9645" x="4699000" y="3346450"/>
          <p14:tracePt t="9659" x="4794250" y="3390900"/>
          <p14:tracePt t="9680" x="5092700" y="3562350"/>
          <p14:tracePt t="9694" x="5308600" y="3683000"/>
          <p14:tracePt t="9708" x="5556250" y="3797300"/>
          <p14:tracePt t="9729" x="5734050" y="3879850"/>
          <p14:tracePt t="9743" x="6064250" y="4044950"/>
          <p14:tracePt t="9763" x="6261100" y="4152900"/>
          <p14:tracePt t="9777" x="6330950" y="4184650"/>
          <p14:tracePt t="9791" x="6445250" y="4222750"/>
          <p14:tracePt t="9812" x="6584950" y="4292600"/>
          <p14:tracePt t="9826" x="6667500" y="4324350"/>
          <p14:tracePt t="9847" x="6718300" y="4337050"/>
          <p14:tracePt t="9981" x="6718300" y="4330700"/>
          <p14:tracePt t="9994" x="6711950" y="4305300"/>
          <p14:tracePt t="10013" x="6673850" y="4260850"/>
          <p14:tracePt t="10020" x="6654800" y="4248150"/>
          <p14:tracePt t="10027" x="6648450" y="4216400"/>
          <p14:tracePt t="10041" x="6629400" y="4203700"/>
          <p14:tracePt t="10062" x="6604000" y="4152900"/>
          <p14:tracePt t="10076" x="6584950" y="4108450"/>
          <p14:tracePt t="10097" x="6578600" y="4064000"/>
          <p14:tracePt t="10111" x="6546850" y="3987800"/>
          <p14:tracePt t="10124" x="6546850" y="3949700"/>
          <p14:tracePt t="10145" x="6489700" y="3867150"/>
          <p14:tracePt t="10159" x="6445250" y="3803650"/>
          <p14:tracePt t="10180" x="6432550" y="3778250"/>
          <p14:tracePt t="10194" x="6432550" y="3771900"/>
          <p14:tracePt t="10208" x="6419850" y="3759200"/>
          <p14:tracePt t="10229" x="6394450" y="3740150"/>
          <p14:tracePt t="10243" x="6394450" y="3727450"/>
          <p14:tracePt t="10338" x="6394450" y="3708400"/>
          <p14:tracePt t="10344" x="6394450" y="3676650"/>
          <p14:tracePt t="10354" x="6394450" y="3663950"/>
          <p14:tracePt t="10364" x="6394450" y="3632200"/>
          <p14:tracePt t="10374" x="6394450" y="3594100"/>
          <p14:tracePt t="10395" x="6407150" y="3536950"/>
          <p14:tracePt t="10414" x="6407150" y="3530600"/>
          <p14:tracePt t="10430" x="6400800" y="3530600"/>
          <p14:tracePt t="10444" x="6381750" y="3517900"/>
          <p14:tracePt t="10458" x="6362700" y="3505200"/>
          <p14:tracePt t="10480" x="6350000" y="3492500"/>
          <p14:tracePt t="10530" x="6350000" y="3473450"/>
          <p14:tracePt t="10548" x="6350000" y="3441700"/>
          <p14:tracePt t="10556" x="6350000" y="3416300"/>
          <p14:tracePt t="10562" x="6330950" y="3409950"/>
          <p14:tracePt t="10572" x="6330950" y="3378200"/>
          <p14:tracePt t="10580" x="6311900" y="3346450"/>
          <p14:tracePt t="10597" x="6299200" y="3302000"/>
          <p14:tracePt t="10611" x="6261100" y="3213100"/>
          <p14:tracePt t="10625" x="6242050" y="3181350"/>
          <p14:tracePt t="10646" x="6197600" y="3092450"/>
          <p14:tracePt t="10659" x="6184900" y="3035300"/>
          <p14:tracePt t="10680" x="6146800" y="2965450"/>
          <p14:tracePt t="10694" x="6102350" y="2895600"/>
          <p14:tracePt t="10708" x="6051550" y="2825750"/>
          <p14:tracePt t="10729" x="5969000" y="2755900"/>
          <p14:tracePt t="10743" x="5930900" y="2730500"/>
          <p14:tracePt t="10763" x="5791200" y="2654300"/>
          <p14:tracePt t="10777" x="5664200" y="2616200"/>
          <p14:tracePt t="10798" x="5524500" y="2578100"/>
          <p14:tracePt t="10812" x="5397500" y="2552700"/>
          <p14:tracePt t="10826" x="5257800" y="2527300"/>
          <p14:tracePt t="10847" x="5022850" y="2520950"/>
          <p14:tracePt t="10861" x="4953000" y="2520950"/>
          <p14:tracePt t="10882" x="4845050" y="2520950"/>
          <p14:tracePt t="10895" x="4775200" y="2520950"/>
          <p14:tracePt t="10909" x="4718050" y="2552700"/>
          <p14:tracePt t="10930" x="4641850" y="2660650"/>
          <p14:tracePt t="10944" x="4629150" y="2749550"/>
          <p14:tracePt t="10965" x="4641850" y="2870200"/>
          <p14:tracePt t="10979" x="4660900" y="2940050"/>
          <p14:tracePt t="10992" x="4749800" y="3111500"/>
          <p14:tracePt t="11013" x="5010150" y="3397250"/>
          <p14:tracePt t="11027" x="5238750" y="3562350"/>
          <p14:tracePt t="11048" x="5480050" y="3670300"/>
          <p14:tracePt t="11062" x="5734050" y="3721100"/>
          <p14:tracePt t="11076" x="5924550" y="3714750"/>
          <p14:tracePt t="11097" x="6032500" y="3663950"/>
          <p14:tracePt t="11111" x="6121400" y="3556000"/>
          <p14:tracePt t="11132" x="6127750" y="3384550"/>
          <p14:tracePt t="11146" x="5988050" y="3270250"/>
          <p14:tracePt t="11159" x="5664200" y="3149600"/>
          <p14:tracePt t="11181" x="5219700" y="3022600"/>
          <p14:tracePt t="11194" x="5016500" y="2984500"/>
          <p14:tracePt t="11215" x="4603750" y="2933700"/>
          <p14:tracePt t="11229" x="4597400" y="2940050"/>
          <p14:tracePt t="11243" x="4597400" y="2978150"/>
          <p14:tracePt t="11264" x="4629150" y="3016250"/>
          <p14:tracePt t="11278" x="4711700" y="3092450"/>
          <p14:tracePt t="11298" x="4883150" y="3219450"/>
          <p14:tracePt t="11312" x="5143500" y="3403600"/>
          <p14:tracePt t="11326" x="5486400" y="3613150"/>
          <p14:tracePt t="11347" x="5848350" y="3810000"/>
          <p14:tracePt t="11361" x="5924550" y="3835400"/>
          <p14:tracePt t="11381" x="6083300" y="3879850"/>
          <p14:tracePt t="11395" x="6159500" y="3898900"/>
          <p14:tracePt t="11409" x="6184900" y="3905250"/>
          <p14:tracePt t="11430" x="6184900" y="3911600"/>
          <p14:tracePt t="11459" x="6165850" y="3911600"/>
          <p14:tracePt t="11466" x="6134100" y="3917950"/>
          <p14:tracePt t="11479" x="6102350" y="3924300"/>
          <p14:tracePt t="11492" x="6076950" y="3924300"/>
          <p14:tracePt t="11532" x="6064250" y="3924300"/>
          <p14:tracePt t="11702" x="6045200" y="3917950"/>
          <p14:tracePt t="11708" x="6038850" y="3905250"/>
          <p14:tracePt t="11724" x="6019800" y="3892550"/>
          <p14:tracePt t="11732" x="6019800" y="3886200"/>
          <p14:tracePt t="11742" x="6013450" y="3879850"/>
          <p14:tracePt t="13879" x="6032500" y="3873500"/>
          <p14:tracePt t="13915" x="6051550" y="3867150"/>
          <p14:tracePt t="13931" x="6070600" y="3848100"/>
          <p14:tracePt t="13932" x="6096000" y="3848100"/>
          <p14:tracePt t="13938" x="6134100" y="3829050"/>
          <p14:tracePt t="13951" x="6229350" y="3727450"/>
          <p14:tracePt t="13965" x="6324600" y="3644900"/>
          <p14:tracePt t="13979" x="6445250" y="3549650"/>
          <p14:tracePt t="13999" x="6534150" y="3473450"/>
          <p14:tracePt t="14013" x="6546850" y="3460750"/>
          <p14:tracePt t="14132" x="6508750" y="3460750"/>
          <p14:tracePt t="14139" x="6477000" y="3460750"/>
          <p14:tracePt t="14148" x="6464300" y="3448050"/>
          <p14:tracePt t="14156" x="6457950" y="3441700"/>
          <p14:tracePt t="14166" x="6451600" y="3429000"/>
          <p14:tracePt t="14180" x="6432550" y="3371850"/>
          <p14:tracePt t="14201" x="6419850" y="3314700"/>
          <p14:tracePt t="14215" x="6400800" y="3219450"/>
          <p14:tracePt t="14229" x="6375400" y="3117850"/>
          <p14:tracePt t="14250" x="6356350" y="2990850"/>
          <p14:tracePt t="14263" x="6356350" y="2946400"/>
          <p14:tracePt t="14285" x="6337300" y="2806700"/>
          <p14:tracePt t="14298" x="6299200" y="2743200"/>
          <p14:tracePt t="14312" x="6286500" y="2711450"/>
          <p14:tracePt t="14333" x="6254750" y="2673350"/>
          <p14:tracePt t="14348" x="6242050" y="2667000"/>
          <p14:tracePt t="14367" x="6229350" y="2667000"/>
          <p14:tracePt t="14381" x="6223000" y="2667000"/>
          <p14:tracePt t="14395" x="6210300" y="2673350"/>
          <p14:tracePt t="14416" x="6184900" y="2692400"/>
          <p14:tracePt t="14430" x="6172200" y="2717800"/>
          <p14:tracePt t="14451" x="6134100" y="2736850"/>
          <p14:tracePt t="14465" x="6115050" y="2736850"/>
          <p14:tracePt t="14479" x="6070600" y="2762250"/>
          <p14:tracePt t="14500" x="5969000" y="2787650"/>
          <p14:tracePt t="14513" x="5930900" y="2800350"/>
          <p14:tracePt t="14534" x="5886450" y="2825750"/>
          <p14:tracePt t="14548" x="5867400" y="2838450"/>
          <p14:tracePt t="14562" x="5861050" y="2851150"/>
          <p14:tracePt t="14584" x="5861050" y="2863850"/>
          <p14:tracePt t="14597" x="5861050" y="2870200"/>
          <p14:tracePt t="15235" x="5861050" y="2876550"/>
          <p14:tracePt t="15244" x="5861050" y="2863850"/>
          <p14:tracePt t="15256" x="5848350" y="2800350"/>
          <p14:tracePt t="15263" x="5829300" y="2781300"/>
          <p14:tracePt t="15270" x="5772150" y="2711450"/>
          <p14:tracePt t="15284" x="5734050" y="2686050"/>
          <p14:tracePt t="15298" x="5676900" y="2654300"/>
          <p14:tracePt t="15319" x="5549900" y="2641600"/>
          <p14:tracePt t="15333" x="5486400" y="2641600"/>
          <p14:tracePt t="15346" x="5372100" y="2641600"/>
          <p14:tracePt t="15367" x="5314950" y="2667000"/>
          <p14:tracePt t="15381" x="5289550" y="2698750"/>
          <p14:tracePt t="15403" x="5238750" y="2768600"/>
          <p14:tracePt t="15416" x="5219700" y="2838450"/>
          <p14:tracePt t="15430" x="5219700" y="2882900"/>
          <p14:tracePt t="15451" x="5226050" y="2997200"/>
          <p14:tracePt t="15465" x="5372100" y="3124200"/>
          <p14:tracePt t="15486" x="5549900" y="3162300"/>
          <p14:tracePt t="15499" x="5702300" y="3168650"/>
          <p14:tracePt t="15513" x="5835650" y="3149600"/>
          <p14:tracePt t="15534" x="5842000" y="3136900"/>
          <p14:tracePt t="15548" x="5842000" y="3124200"/>
          <p14:tracePt t="15569" x="5842000" y="3117850"/>
          <p14:tracePt t="15583" x="5765800" y="3098800"/>
          <p14:tracePt t="15597" x="5734050" y="3092450"/>
          <p14:tracePt t="15617" x="5632450" y="3086100"/>
          <p14:tracePt t="15632" x="5524500" y="3086100"/>
          <p14:tracePt t="15652" x="5511800" y="3092450"/>
          <p14:tracePt t="15666" x="5524500" y="3098800"/>
          <p14:tracePt t="15680" x="5562600" y="3111500"/>
          <p14:tracePt t="15701" x="5632450" y="3111500"/>
          <p14:tracePt t="15715" x="5683250" y="3111500"/>
          <p14:tracePt t="15736" x="5816600" y="3111500"/>
          <p14:tracePt t="15749" x="5854700" y="3117850"/>
          <p14:tracePt t="15861" x="5854700" y="3130550"/>
          <p14:tracePt t="15866" x="5854700" y="3136900"/>
          <p14:tracePt t="15882" x="5867400" y="3155950"/>
          <p14:tracePt t="15892" x="5873750" y="3168650"/>
          <p14:tracePt t="15902" x="5886450" y="3181350"/>
          <p14:tracePt t="15916" x="5899150" y="3232150"/>
          <p14:tracePt t="15930" x="5918200" y="3276600"/>
          <p14:tracePt t="15951" x="5924550" y="3321050"/>
          <p14:tracePt t="15965" x="5924550" y="3384550"/>
          <p14:tracePt t="15986" x="5899150" y="3492500"/>
          <p14:tracePt t="16000" x="5880100" y="3530600"/>
          <p14:tracePt t="16013" x="5854700" y="3587750"/>
          <p14:tracePt t="16035" x="5753100" y="3721100"/>
          <p14:tracePt t="16048" x="5715000" y="3765550"/>
          <p14:tracePt t="16069" x="5581650" y="3898900"/>
          <p14:tracePt t="16083" x="5524500" y="3937000"/>
          <p14:tracePt t="16096" x="5511800" y="3943350"/>
          <p14:tracePt t="16124" x="5499100" y="3943350"/>
          <p14:tracePt t="16171" x="5499100" y="3930650"/>
          <p14:tracePt t="16178" x="5499100" y="3886200"/>
          <p14:tracePt t="16194" x="5499100" y="3835400"/>
          <p14:tracePt t="16202" x="5505450" y="3784600"/>
          <p14:tracePt t="16208" x="5524500" y="3721100"/>
          <p14:tracePt t="16218" x="5530850" y="3670300"/>
          <p14:tracePt t="16235" x="5556250" y="3549650"/>
          <p14:tracePt t="16250" x="5575300" y="3486150"/>
          <p14:tracePt t="16263" x="5632450" y="3359150"/>
          <p14:tracePt t="16284" x="5765800" y="3073400"/>
          <p14:tracePt t="16298" x="5803900" y="2978150"/>
          <p14:tracePt t="16319" x="5899150" y="2743200"/>
          <p14:tracePt t="16333" x="5937250" y="2641600"/>
          <p14:tracePt t="16353" x="5943600" y="2527300"/>
          <p14:tracePt t="16367" x="5930900" y="2489200"/>
          <p14:tracePt t="16381" x="5892800" y="2438400"/>
          <p14:tracePt t="16403" x="5822950" y="2406650"/>
          <p14:tracePt t="16416" x="5797550" y="2406650"/>
          <p14:tracePt t="16437" x="5721350" y="2406650"/>
          <p14:tracePt t="16451" x="5638800" y="2406650"/>
          <p14:tracePt t="16465" x="5588000" y="2406650"/>
          <p14:tracePt t="16486" x="5403850" y="2406650"/>
          <p14:tracePt t="16499" x="5283200" y="2406650"/>
          <p14:tracePt t="16520" x="5238750" y="2406650"/>
          <p14:tracePt t="16544" x="5238750" y="2413000"/>
          <p14:tracePt t="16562" x="5245100" y="2419350"/>
          <p14:tracePt t="16569" x="5257800" y="2425700"/>
          <p14:tracePt t="16582" x="5276850" y="2438400"/>
          <p14:tracePt t="16604" x="5308600" y="2476500"/>
          <p14:tracePt t="16617" x="5314950" y="2495550"/>
          <p14:tracePt t="16631" x="5314950" y="2501900"/>
          <p14:tracePt t="16652" x="5334000" y="2552700"/>
          <p14:tracePt t="16666" x="5346700" y="2590800"/>
          <p14:tracePt t="16687" x="5359400" y="2667000"/>
          <p14:tracePt t="16701" x="5359400" y="2705100"/>
          <p14:tracePt t="16715" x="5346700" y="2749550"/>
          <p14:tracePt t="16736" x="5270500" y="2838450"/>
          <p14:tracePt t="16749" x="5238750" y="2863850"/>
          <p14:tracePt t="16770" x="5194300" y="2889250"/>
          <p14:tracePt t="16785" x="5175250" y="2895600"/>
          <p14:tracePt t="16798" x="5162550" y="2895600"/>
          <p14:tracePt t="16819" x="5130800" y="2895600"/>
          <p14:tracePt t="16833" x="5086350" y="2895600"/>
          <p14:tracePt t="16853" x="4972050" y="2889250"/>
          <p14:tracePt t="16868" x="4933950" y="2882900"/>
          <p14:tracePt t="16881" x="4826000" y="2844800"/>
          <p14:tracePt t="16902" x="4730750" y="2819400"/>
          <p14:tracePt t="16916" x="4692650" y="2806700"/>
          <p14:tracePt t="16937" x="4686300" y="2787650"/>
          <p14:tracePt t="16951" x="4660900" y="2762250"/>
          <p14:tracePt t="16965" x="4629150" y="2705100"/>
          <p14:tracePt t="16986" x="4597400" y="2654300"/>
          <p14:tracePt t="16999" x="4559300" y="2603500"/>
          <p14:tracePt t="17020" x="4521200" y="2546350"/>
          <p14:tracePt t="17034" x="4502150" y="2533650"/>
          <p14:tracePt t="17048" x="4445000" y="2501900"/>
          <p14:tracePt t="17069" x="4432300" y="2482850"/>
          <p14:tracePt t="17083" x="4425950" y="2463800"/>
          <p14:tracePt t="17104" x="4400550" y="2432050"/>
          <p14:tracePt t="17117" x="4387850" y="2406650"/>
          <p14:tracePt t="17131" x="4368800" y="2387600"/>
          <p14:tracePt t="17152" x="4349750" y="2349500"/>
          <p14:tracePt t="17166" x="4324350" y="2317750"/>
          <p14:tracePt t="17187" x="4311650" y="2305050"/>
          <p14:tracePt t="17201" x="4311650" y="2292350"/>
          <p14:tracePt t="17215" x="4286250" y="2279650"/>
          <p14:tracePt t="17235" x="4267200" y="2279650"/>
          <p14:tracePt t="17249" x="4248150" y="2266950"/>
          <p14:tracePt t="17270" x="4235450" y="2254250"/>
          <p14:tracePt t="17284" x="4216400" y="2254250"/>
          <p14:tracePt t="17453" x="4210050" y="2254250"/>
          <p14:tracePt t="17717" x="4203700" y="2241550"/>
          <p14:tracePt t="17730" x="4184650" y="2209800"/>
          <p14:tracePt t="17736" x="4165600" y="2197100"/>
          <p14:tracePt t="17742" x="4140200" y="2178050"/>
          <p14:tracePt t="17749" x="4114800" y="2152650"/>
          <p14:tracePt t="17770" x="3841750" y="1974850"/>
          <p14:tracePt t="17784" x="3778250" y="1936750"/>
          <p14:tracePt t="17805" x="3625850" y="1847850"/>
          <p14:tracePt t="17819" x="3549650" y="1809750"/>
          <p14:tracePt t="17833" x="3536950" y="1809750"/>
          <p14:tracePt t="17854" x="3530600" y="1809750"/>
          <p14:tracePt t="17923" x="3536950" y="1809750"/>
          <p14:tracePt t="17930" x="3549650" y="1816100"/>
          <p14:tracePt t="17936" x="3562350" y="1828800"/>
          <p14:tracePt t="17946" x="3575050" y="1828800"/>
          <p14:tracePt t="17954" x="3581400" y="1841500"/>
          <p14:tracePt t="17972" x="3587750" y="1854200"/>
          <p14:tracePt t="17994" x="3587750" y="1860550"/>
          <p14:tracePt t="18006" x="3594100" y="1866900"/>
          <p14:tracePt t="18020" x="3594100" y="1873250"/>
          <p14:tracePt t="18034" x="3594100" y="1879600"/>
          <p14:tracePt t="18055" x="3600450" y="1885950"/>
          <p14:tracePt t="18069" x="3600450" y="1892300"/>
          <p14:tracePt t="18083" x="3606800" y="1898650"/>
          <p14:tracePt t="18106" x="3606800" y="1905000"/>
          <p14:tracePt t="18117" x="3613150" y="1905000"/>
          <p14:tracePt t="18162" x="3613150" y="1911350"/>
          <p14:tracePt t="18186" x="3613150" y="1924050"/>
          <p14:tracePt t="18210" x="3613150" y="1930400"/>
          <p14:tracePt t="18693" x="3606800" y="1936750"/>
          <p14:tracePt t="18698" x="3606800" y="1943100"/>
          <p14:tracePt t="18715" x="3619500" y="1974850"/>
          <p14:tracePt t="18722" x="3625850" y="1974850"/>
          <p14:tracePt t="18735" x="3632200" y="1987550"/>
          <p14:tracePt t="18749" x="3638550" y="2012950"/>
          <p14:tracePt t="18770" x="3670300" y="2051050"/>
          <p14:tracePt t="18784" x="3683000" y="2070100"/>
          <p14:tracePt t="18805" x="3727450" y="2133600"/>
          <p14:tracePt t="18819" x="3746500" y="2171700"/>
          <p14:tracePt t="18833" x="3759200" y="2184400"/>
          <p14:tracePt t="18854" x="3771900" y="2209800"/>
          <p14:tracePt t="18909" x="3784600" y="2216150"/>
          <p14:tracePt t="18917" x="3784600" y="2222500"/>
          <p14:tracePt t="18931" x="3784600" y="2228850"/>
          <p14:tracePt t="18938" x="3784600" y="2235200"/>
          <p14:tracePt t="18944" x="3784600" y="2241550"/>
          <p14:tracePt t="18954" x="3778250" y="2247900"/>
          <p14:tracePt t="18971" x="3778250" y="2266950"/>
          <p14:tracePt t="18986" x="3765550" y="2273300"/>
          <p14:tracePt t="19006" x="3765550" y="2279650"/>
          <p14:tracePt t="19020" x="3759200" y="2286000"/>
          <p14:tracePt t="19034" x="3740150" y="2298700"/>
          <p14:tracePt t="19055" x="3714750" y="2298700"/>
          <p14:tracePt t="19069" x="3683000" y="2317750"/>
          <p14:tracePt t="19083" x="3632200" y="2317750"/>
          <p14:tracePt t="19104" x="3594100" y="2336800"/>
          <p14:tracePt t="19118" x="3524250" y="2381250"/>
          <p14:tracePt t="19138" x="3403600" y="2470150"/>
          <p14:tracePt t="19152" x="3371850" y="2495550"/>
          <p14:tracePt t="19166" x="3289300" y="2552700"/>
          <p14:tracePt t="19187" x="3130550" y="2654300"/>
          <p14:tracePt t="19201" x="3079750" y="2686050"/>
          <p14:tracePt t="19222" x="2940050" y="2774950"/>
          <p14:tracePt t="19236" x="2844800" y="2825750"/>
          <p14:tracePt t="19256" x="2679700" y="2908300"/>
          <p14:tracePt t="19270" x="2616200" y="2933700"/>
          <p14:tracePt t="19284" x="2508250" y="2971800"/>
          <p14:tracePt t="19305" x="2368550" y="3016250"/>
          <p14:tracePt t="19319" x="2330450" y="3035300"/>
          <p14:tracePt t="19333" x="2260600" y="3067050"/>
          <p14:tracePt t="19354" x="2171700" y="3124200"/>
          <p14:tracePt t="19367" x="2139950" y="3143250"/>
          <p14:tracePt t="19388" x="2057400" y="3187700"/>
          <p14:tracePt t="19402" x="1955800" y="3219450"/>
          <p14:tracePt t="19423" x="1860550" y="3244850"/>
          <p14:tracePt t="19437" x="1752600" y="3276600"/>
          <p14:tracePt t="19451" x="1651000" y="3295650"/>
          <p14:tracePt t="19472" x="1581150" y="3308350"/>
          <p14:tracePt t="19486" x="1574800" y="3314700"/>
          <p14:tracePt t="19506" x="1549400" y="3327400"/>
          <p14:tracePt t="19520" x="1530350" y="3340100"/>
          <p14:tracePt t="19534" x="1524000" y="3340100"/>
          <p14:tracePt t="19555" x="1498600" y="3359150"/>
          <p14:tracePt t="19569" x="1428750" y="3378200"/>
          <p14:tracePt t="19589" x="1371600" y="3397250"/>
          <p14:tracePt t="19604" x="1327150" y="3397250"/>
          <p14:tracePt t="19617" x="1301750" y="3397250"/>
          <p14:tracePt t="19638" x="1225550" y="3384550"/>
          <p14:tracePt t="19652" x="1206500" y="3371850"/>
          <p14:tracePt t="19673" x="1181100" y="3371850"/>
          <p14:tracePt t="19687" x="1149350" y="3359150"/>
          <p14:tracePt t="19701" x="1130300" y="3340100"/>
          <p14:tracePt t="19722" x="1066800" y="3308350"/>
          <p14:tracePt t="19756" x="1016000" y="3270250"/>
          <p14:tracePt t="19772" x="1009650" y="3270250"/>
          <p14:tracePt t="19784" x="996950" y="3257550"/>
          <p14:tracePt t="19805" x="984250" y="3244850"/>
          <p14:tracePt t="19819" x="977900" y="3244850"/>
          <p14:tracePt t="19840" x="965200" y="3244850"/>
          <p14:tracePt t="19853" x="958850" y="3244850"/>
          <p14:tracePt t="19867" x="946150" y="3244850"/>
          <p14:tracePt t="19888" x="939800" y="3238500"/>
          <p14:tracePt t="19902" x="927100" y="3219450"/>
          <p14:tracePt t="19923" x="901700" y="3213100"/>
          <p14:tracePt t="19937" x="889000" y="3206750"/>
          <p14:tracePt t="19951" x="850900" y="3187700"/>
          <p14:tracePt t="19972" x="831850" y="3175000"/>
          <p14:tracePt t="19986" x="825500" y="3168650"/>
          <p14:tracePt t="20006" x="793750" y="3149600"/>
          <p14:tracePt t="20061" x="787400" y="3143250"/>
          <p14:tracePt t="20066" x="768350" y="3130550"/>
          <p14:tracePt t="20083" x="774700" y="3124200"/>
          <p14:tracePt t="20090" x="768350" y="3105150"/>
          <p14:tracePt t="20107" x="768350" y="3092450"/>
          <p14:tracePt t="20116" x="768350" y="3086100"/>
          <p14:tracePt t="20131" x="768350" y="3079750"/>
          <p14:tracePt t="20235" x="768350" y="3073400"/>
          <p14:tracePt t="20250" x="768350" y="3067050"/>
          <p14:tracePt t="20258" x="787400" y="3054350"/>
          <p14:tracePt t="20264" x="787400" y="3048000"/>
          <p14:tracePt t="20274" x="806450" y="3035300"/>
          <p14:tracePt t="20284" x="825500" y="3022600"/>
          <p14:tracePt t="20305" x="831850" y="3016250"/>
          <p14:tracePt t="20319" x="876300" y="3003550"/>
          <p14:tracePt t="20340" x="958850" y="2997200"/>
          <p14:tracePt t="20353" x="996950" y="2997200"/>
          <p14:tracePt t="20367" x="1085850" y="2997200"/>
          <p14:tracePt t="20388" x="1212850" y="2997200"/>
          <p14:tracePt t="20402" x="1295400" y="2997200"/>
          <p14:tracePt t="20423" x="1384300" y="2997200"/>
          <p14:tracePt t="20437" x="1441450" y="2997200"/>
          <p14:tracePt t="20451" x="1466850" y="2990850"/>
          <p14:tracePt t="20472" x="1473200" y="2990850"/>
          <p14:tracePt t="20486" x="1485900" y="2971800"/>
          <p14:tracePt t="20506" x="1504950" y="2901950"/>
          <p14:tracePt t="20520" x="1511300" y="2870200"/>
          <p14:tracePt t="20534" x="1511300" y="2825750"/>
          <p14:tracePt t="20555" x="1473200" y="2711450"/>
          <p14:tracePt t="20569" x="1441450" y="2673350"/>
          <p14:tracePt t="20590" x="1301750" y="2603500"/>
          <p14:tracePt t="20604" x="1143000" y="2565400"/>
          <p14:tracePt t="20625" x="901700" y="2559050"/>
          <p14:tracePt t="20639" x="819150" y="2565400"/>
          <p14:tracePt t="20652" x="717550" y="2590800"/>
          <p14:tracePt t="20673" x="711200" y="2609850"/>
          <p14:tracePt t="20687" x="736600" y="2628900"/>
          <p14:tracePt t="20708" x="787400" y="2705100"/>
          <p14:tracePt t="20722" x="831850" y="2768600"/>
          <p14:tracePt t="20735" x="857250" y="2800350"/>
          <p14:tracePt t="20756" x="933450" y="2895600"/>
          <p14:tracePt t="20770" x="996950" y="2927350"/>
          <p14:tracePt t="20791" x="1060450" y="2946400"/>
          <p14:tracePt t="20805" x="1111250" y="2946400"/>
          <p14:tracePt t="20819" x="1117600" y="2946400"/>
          <p14:tracePt t="20840" x="1098550" y="2914650"/>
          <p14:tracePt t="20854" x="1066800" y="2895600"/>
          <p14:tracePt t="20874" x="996950" y="2851150"/>
          <p14:tracePt t="20889" x="908050" y="2806700"/>
          <p14:tracePt t="20902" x="857250" y="2774950"/>
          <p14:tracePt t="20923" x="723900" y="2730500"/>
          <p14:tracePt t="20937" x="679450" y="2717800"/>
          <p14:tracePt t="20958" x="673100" y="2717800"/>
          <p14:tracePt t="20995" x="673100" y="2724150"/>
          <p14:tracePt t="21002" x="679450" y="2736850"/>
          <p14:tracePt t="21018" x="698500" y="2755900"/>
          <p14:tracePt t="21026" x="704850" y="2774950"/>
          <p14:tracePt t="21041" x="717550" y="2800350"/>
          <p14:tracePt t="21055" x="762000" y="2851150"/>
          <p14:tracePt t="21069" x="781050" y="2889250"/>
          <p14:tracePt t="21090" x="819150" y="2927350"/>
          <p14:tracePt t="21104" x="825500" y="2927350"/>
          <p14:tracePt t="21124" x="850900" y="2940050"/>
          <p14:tracePt t="21138" x="901700" y="2940050"/>
          <p14:tracePt t="21152" x="958850" y="2940050"/>
          <p14:tracePt t="21173" x="1009650" y="2933700"/>
          <p14:tracePt t="21187" x="1066800" y="2901950"/>
          <p14:tracePt t="21208" x="1111250" y="2863850"/>
          <p14:tracePt t="21222" x="1149350" y="2813050"/>
          <p14:tracePt t="21235" x="1155700" y="2794000"/>
          <p14:tracePt t="21256" x="1174750" y="2743200"/>
          <p14:tracePt t="21270" x="1181100" y="2724150"/>
          <p14:tracePt t="21797" x="1174750" y="2724150"/>
          <p14:tracePt t="21820" x="1168400" y="2724150"/>
          <p14:tracePt t="21909" x="1193800" y="2724150"/>
          <p14:tracePt t="21914" x="1206500" y="2730500"/>
          <p14:tracePt t="21930" x="1219200" y="2743200"/>
          <p14:tracePt t="21938" x="1238250" y="2743200"/>
          <p14:tracePt t="21944" x="1263650" y="2743200"/>
          <p14:tracePt t="21957" x="1282700" y="2755900"/>
          <p14:tracePt t="21972" x="1314450" y="2755900"/>
          <p14:tracePt t="21986" x="1358900" y="2755900"/>
          <p14:tracePt t="22006" x="1409700" y="2755900"/>
          <p14:tracePt t="22020" x="1479550" y="2755900"/>
          <p14:tracePt t="22041" x="1549400" y="2755900"/>
          <p14:tracePt t="22055" x="1587500" y="2755900"/>
          <p14:tracePt t="22076" x="1720850" y="2730500"/>
          <p14:tracePt t="22090" x="1816100" y="2711450"/>
          <p14:tracePt t="22103" x="1860550" y="2705100"/>
          <p14:tracePt t="22124" x="1981200" y="2686050"/>
          <p14:tracePt t="22138" x="2089150" y="2660650"/>
          <p14:tracePt t="22159" x="2197100" y="2635250"/>
          <p14:tracePt t="22173" x="2298700" y="2603500"/>
          <p14:tracePt t="22187" x="2330450" y="2578100"/>
          <p14:tracePt t="22208" x="2406650" y="2540000"/>
          <p14:tracePt t="22222" x="2425700" y="2533650"/>
          <p14:tracePt t="22242" x="2514600" y="2470150"/>
          <p14:tracePt t="22258" x="2552700" y="2432050"/>
          <p14:tracePt t="22270" x="2578100" y="2413000"/>
          <p14:tracePt t="22291" x="2609850" y="2374900"/>
          <p14:tracePt t="22305" x="2667000" y="2311400"/>
          <p14:tracePt t="22326" x="2730500" y="2273300"/>
          <p14:tracePt t="22340" x="2774950" y="2228850"/>
          <p14:tracePt t="22353" x="2825750" y="2197100"/>
          <p14:tracePt t="22374" x="2851150" y="2184400"/>
          <p14:tracePt t="22400" x="2851150" y="2178050"/>
          <p14:tracePt t="22410" x="2851150" y="2171700"/>
          <p14:tracePt t="22423" x="2851150" y="2159000"/>
          <p14:tracePt t="22437" x="2851150" y="2146300"/>
          <p14:tracePt t="22457" x="2844800" y="2127250"/>
          <p14:tracePt t="22471" x="2800350" y="2120900"/>
          <p14:tracePt t="22492" x="2654300" y="2139950"/>
          <p14:tracePt t="22506" x="2597150" y="2152650"/>
          <p14:tracePt t="22520" x="2470150" y="2184400"/>
          <p14:tracePt t="22541" x="2317750" y="2222500"/>
          <p14:tracePt t="22555" x="2089150" y="2279650"/>
          <p14:tracePt t="22576" x="1809750" y="2362200"/>
          <p14:tracePt t="22590" x="1549400" y="2482850"/>
          <p14:tracePt t="22603" x="1339850" y="2609850"/>
          <p14:tracePt t="22624" x="1212850" y="2705100"/>
          <p14:tracePt t="22638" x="1098550" y="2781300"/>
          <p14:tracePt t="22659" x="971550" y="2838450"/>
          <p14:tracePt t="22673" x="933450" y="2851150"/>
          <p14:tracePt t="22687" x="863600" y="2863850"/>
          <p14:tracePt t="22708" x="850900" y="2876550"/>
          <p14:tracePt t="22770" x="857250" y="2870200"/>
          <p14:tracePt t="22778" x="876300" y="2870200"/>
          <p14:tracePt t="22780" x="889000" y="2870200"/>
          <p14:tracePt t="22794" x="914400" y="2870200"/>
          <p14:tracePt t="22805" x="958850" y="2870200"/>
          <p14:tracePt t="22826" x="1073150" y="2870200"/>
          <p14:tracePt t="22840" x="1098550" y="2876550"/>
          <p14:tracePt t="22854" x="1162050" y="2889250"/>
          <p14:tracePt t="22875" x="1270000" y="2908300"/>
          <p14:tracePt t="22888" x="1301750" y="2908300"/>
          <p14:tracePt t="22909" x="1460500" y="2901950"/>
          <p14:tracePt t="22923" x="1587500" y="2863850"/>
          <p14:tracePt t="22937" x="1663700" y="2844800"/>
          <p14:tracePt t="22957" x="1968500" y="2774950"/>
          <p14:tracePt t="22971" x="2260600" y="2698750"/>
          <p14:tracePt t="22992" x="2540000" y="2616200"/>
          <p14:tracePt t="23006" x="2762250" y="2559050"/>
          <p14:tracePt t="23020" x="2946400" y="2514600"/>
          <p14:tracePt t="23041" x="3124200" y="2470150"/>
          <p14:tracePt t="23055" x="3276600" y="2425700"/>
          <p14:tracePt t="23076" x="3448050" y="2362200"/>
          <p14:tracePt t="23090" x="3549650" y="2305050"/>
          <p14:tracePt t="23103" x="3594100" y="2279650"/>
          <p14:tracePt t="23125" x="3683000" y="2203450"/>
          <p14:tracePt t="23138" x="3746500" y="2152650"/>
          <p14:tracePt t="23159" x="3752850" y="2133600"/>
          <p14:tracePt t="23173" x="3752850" y="2127250"/>
          <p14:tracePt t="23186" x="3752850" y="2120900"/>
          <p14:tracePt t="23275" x="3752850" y="2114550"/>
          <p14:tracePt t="23444" x="3746500" y="2114550"/>
          <p14:tracePt t="23450" x="3727450" y="2114550"/>
          <p14:tracePt t="23466" x="3702050" y="2114550"/>
          <p14:tracePt t="23474" x="3663950" y="2120900"/>
          <p14:tracePt t="23480" x="3625850" y="2133600"/>
          <p14:tracePt t="23492" x="3594100" y="2146300"/>
          <p14:tracePt t="23506" x="3549650" y="2146300"/>
          <p14:tracePt t="23520" x="3517900" y="2152650"/>
          <p14:tracePt t="23541" x="3416300" y="2152650"/>
          <p14:tracePt t="23555" x="3352800" y="2152650"/>
          <p14:tracePt t="23576" x="3289300" y="2152650"/>
          <p14:tracePt t="23590" x="3270250" y="2139950"/>
          <p14:tracePt t="23611" x="3232150" y="2114550"/>
          <p14:tracePt t="23625" x="3232150" y="2095500"/>
          <p14:tracePt t="23642" x="3232150" y="2089150"/>
          <p14:tracePt t="23659" x="3251200" y="2070100"/>
          <p14:tracePt t="23673" x="3289300" y="2044700"/>
          <p14:tracePt t="23694" x="3333750" y="2025650"/>
          <p14:tracePt t="23708" x="3384550" y="2012950"/>
          <p14:tracePt t="23722" x="3416300" y="2000250"/>
          <p14:tracePt t="23742" x="3441700" y="1987550"/>
          <p14:tracePt t="23756" x="3448050" y="1987550"/>
          <p14:tracePt t="23777" x="3448050" y="1974850"/>
          <p14:tracePt t="23792" x="3435350" y="1974850"/>
          <p14:tracePt t="23805" x="3422650" y="1962150"/>
          <p14:tracePt t="23826" x="3346450" y="1955800"/>
          <p14:tracePt t="23840" x="3308350" y="1955800"/>
          <p14:tracePt t="23860" x="3263900" y="1955800"/>
          <p14:tracePt t="23874" x="3225800" y="1955800"/>
          <p14:tracePt t="23888" x="3181350" y="1955800"/>
          <p14:tracePt t="23909" x="3162300" y="1968500"/>
          <p14:tracePt t="23923" x="3155950" y="1968500"/>
          <p14:tracePt t="24003" x="3155950" y="1981200"/>
          <p14:tracePt t="24019" x="3155950" y="1993900"/>
          <p14:tracePt t="24026" x="3149600" y="2012950"/>
          <p14:tracePt t="24032" x="3130550" y="2038350"/>
          <p14:tracePt t="24042" x="3124200" y="2057400"/>
          <p14:tracePt t="24055" x="3105150" y="2089150"/>
          <p14:tracePt t="24076" x="3067050" y="2139950"/>
          <p14:tracePt t="24090" x="3009900" y="2184400"/>
          <p14:tracePt t="24110" x="2952750" y="2216150"/>
          <p14:tracePt t="24124" x="2794000" y="2298700"/>
          <p14:tracePt t="24138" x="2717800" y="2324100"/>
          <p14:tracePt t="24159" x="2476500" y="2400300"/>
          <p14:tracePt t="24173" x="2247900" y="2470150"/>
          <p14:tracePt t="24194" x="1911350" y="2552700"/>
          <p14:tracePt t="24208" x="1816100" y="2584450"/>
          <p14:tracePt t="24222" x="1670050" y="2628900"/>
          <p14:tracePt t="24242" x="1511300" y="2692400"/>
          <p14:tracePt t="24256" x="1460500" y="2711450"/>
          <p14:tracePt t="24277" x="1301750" y="2781300"/>
          <p14:tracePt t="24291" x="1212850" y="2844800"/>
          <p14:tracePt t="24305" x="1174750" y="2876550"/>
          <p14:tracePt t="24326" x="1092200" y="2940050"/>
          <p14:tracePt t="24340" x="1066800" y="2959100"/>
          <p14:tracePt t="24361" x="1060450" y="2978150"/>
          <p14:tracePt t="24393" x="1060450" y="2990850"/>
          <p14:tracePt t="24402" x="1073150" y="2990850"/>
          <p14:tracePt t="24410" x="1098550" y="2990850"/>
          <p14:tracePt t="24423" x="1111250" y="2990850"/>
          <p14:tracePt t="24444" x="1212850" y="2978150"/>
          <p14:tracePt t="24458" x="1257300" y="2959100"/>
          <p14:tracePt t="24471" x="1377950" y="2889250"/>
          <p14:tracePt t="24492" x="1733550" y="2743200"/>
          <p14:tracePt t="24506" x="2063750" y="2622550"/>
          <p14:tracePt t="24527" x="2425700" y="2463800"/>
          <p14:tracePt t="24541" x="2806700" y="2305050"/>
          <p14:tracePt t="24555" x="3117850" y="2152650"/>
          <p14:tracePt t="24576" x="3384550" y="2006600"/>
          <p14:tracePt t="24590" x="3568700" y="1924050"/>
          <p14:tracePt t="24610" x="3708400" y="1847850"/>
          <p14:tracePt t="24625" x="3740150" y="1835150"/>
          <p14:tracePt t="24638" x="3803650" y="1822450"/>
          <p14:tracePt t="24659" x="3860800" y="1803400"/>
          <p14:tracePt t="24673" x="3867150" y="1803400"/>
          <p14:tracePt t="24694" x="3873500" y="1803400"/>
          <p14:tracePt t="24811" x="3860800" y="1809750"/>
          <p14:tracePt t="24818" x="3829050" y="1816100"/>
          <p14:tracePt t="24824" x="3790950" y="1828800"/>
          <p14:tracePt t="24834" x="3752850" y="1835150"/>
          <p14:tracePt t="24842" x="3727450" y="1841500"/>
          <p14:tracePt t="24860" x="3708400" y="1854200"/>
          <p14:tracePt t="24874" x="3689350" y="1866900"/>
          <p14:tracePt t="24895" x="3663950" y="1885950"/>
          <p14:tracePt t="24909" x="3663950" y="1911350"/>
          <p14:tracePt t="24923" x="3632200" y="1949450"/>
          <p14:tracePt t="24944" x="3549650" y="2019300"/>
          <p14:tracePt t="24957" x="3511550" y="2044700"/>
          <p14:tracePt t="24978" x="3333750" y="2165350"/>
          <p14:tracePt t="24992" x="3181350" y="2254250"/>
          <p14:tracePt t="25006" x="3086100" y="2298700"/>
          <p14:tracePt t="25027" x="2755900" y="2476500"/>
          <p14:tracePt t="25041" x="2552700" y="2590800"/>
          <p14:tracePt t="25062" x="2393950" y="2692400"/>
          <p14:tracePt t="25075" x="2273300" y="2755900"/>
          <p14:tracePt t="25090" x="2152650" y="2806700"/>
          <p14:tracePt t="25110" x="2032000" y="2838450"/>
          <p14:tracePt t="25124" x="1917700" y="2876550"/>
          <p14:tracePt t="25145" x="1854200" y="2895600"/>
          <p14:tracePt t="25159" x="1841500" y="2914650"/>
          <p14:tracePt t="25173" x="1835150" y="2927350"/>
          <p14:tracePt t="25193" x="1822450" y="2940050"/>
          <p14:tracePt t="25207" x="1822450" y="2946400"/>
          <p14:tracePt t="25229" x="1822450" y="2959100"/>
          <p14:tracePt t="25242" x="1822450" y="2965450"/>
          <p14:tracePt t="25395" x="1822450" y="2978150"/>
          <p14:tracePt t="25400" x="1816100" y="2978150"/>
          <p14:tracePt t="25434" x="1809750" y="2978150"/>
          <p14:tracePt t="25458" x="1803400" y="2978150"/>
          <p14:tracePt t="25472" x="1797050" y="2978150"/>
          <p14:tracePt t="25482" x="1771650" y="3009900"/>
          <p14:tracePt t="25490" x="1752600" y="3048000"/>
          <p14:tracePt t="25496" x="1739900" y="3054350"/>
          <p14:tracePt t="25506" x="1720850" y="3073400"/>
          <p14:tracePt t="25527" x="1670050" y="3117850"/>
          <p14:tracePt t="25541" x="1657350" y="3136900"/>
          <p14:tracePt t="25562" x="1631950" y="3162300"/>
          <p14:tracePt t="25575" x="1631950" y="3168650"/>
          <p14:tracePt t="25589" x="1631950" y="3181350"/>
          <p14:tracePt t="25610" x="1625600" y="3194050"/>
          <p14:tracePt t="25626" x="1625600" y="3200400"/>
          <p14:tracePt t="25645" x="1625600" y="3206750"/>
          <p14:tracePt t="25659" x="1625600" y="3219450"/>
          <p14:tracePt t="25673" x="1625600" y="3225800"/>
          <p14:tracePt t="25694" x="1644650" y="3251200"/>
          <p14:tracePt t="25707" x="1651000" y="3263900"/>
          <p14:tracePt t="25729" x="1657350" y="3276600"/>
          <p14:tracePt t="25742" x="1663700" y="3276600"/>
          <p14:tracePt t="25756" x="1670050" y="3282950"/>
          <p14:tracePt t="25777" x="1670050" y="3289300"/>
          <p14:tracePt t="25791" x="1682750" y="3302000"/>
          <p14:tracePt t="25812" x="1695450" y="3340100"/>
          <p14:tracePt t="25826" x="1714500" y="3378200"/>
          <p14:tracePt t="25840" x="1714500" y="3416300"/>
          <p14:tracePt t="25861" x="1720850" y="3473450"/>
          <p14:tracePt t="25874" x="1727200" y="3536950"/>
          <p14:tracePt t="25895" x="1739900" y="3600450"/>
          <p14:tracePt t="25909" x="1752600" y="3638550"/>
          <p14:tracePt t="25923" x="1765300" y="3727450"/>
          <p14:tracePt t="25944" x="1784350" y="3829050"/>
          <p14:tracePt t="25958" x="1797050" y="3937000"/>
          <p14:tracePt t="25978" x="1797050" y="4102100"/>
          <p14:tracePt t="25992" x="1797050" y="4165600"/>
          <p14:tracePt t="26006" x="1790700" y="4267200"/>
          <p14:tracePt t="26027" x="1771650" y="4406900"/>
          <p14:tracePt t="26041" x="1771650" y="4451350"/>
          <p14:tracePt t="26062" x="1746250" y="4559300"/>
          <p14:tracePt t="26076" x="1714500" y="4616450"/>
          <p14:tracePt t="26090" x="1689100" y="4654550"/>
          <p14:tracePt t="26110" x="1670050" y="4673600"/>
          <p14:tracePt t="26124" x="1644650" y="4692650"/>
          <p14:tracePt t="26145" x="1612900" y="4718050"/>
          <p14:tracePt t="26159" x="1600200" y="4724400"/>
          <p14:tracePt t="26173" x="1581150" y="4737100"/>
          <p14:tracePt t="26194" x="1524000" y="4743450"/>
          <p14:tracePt t="26210" x="1517650" y="4756150"/>
          <p14:tracePt t="26228" x="1511300" y="4756150"/>
          <p14:tracePt t="26597" x="1536700" y="4749800"/>
          <p14:tracePt t="26620" x="1543050" y="4749800"/>
          <p14:tracePt t="26763" x="1543050" y="4743450"/>
          <p14:tracePt t="26779" x="1549400" y="4743450"/>
          <p14:tracePt t="26786" x="1562100" y="4743450"/>
          <p14:tracePt t="26802" x="1562100" y="4737100"/>
          <p14:tracePt t="26810" x="1581150" y="4737100"/>
          <p14:tracePt t="26816" x="1587500" y="4737100"/>
          <p14:tracePt t="26826" x="1600200" y="4724400"/>
          <p14:tracePt t="26847" x="1631950" y="4718050"/>
          <p14:tracePt t="26861" x="1657350" y="4711700"/>
          <p14:tracePt t="26874" x="1657350" y="4699000"/>
          <p14:tracePt t="26899" x="1670050" y="4692650"/>
          <p14:tracePt t="26909" x="1670050" y="4686300"/>
          <p14:tracePt t="26930" x="1682750" y="4648200"/>
          <p14:tracePt t="26943" x="1701800" y="4616450"/>
          <p14:tracePt t="26958" x="1714500" y="4584700"/>
          <p14:tracePt t="26978" x="1727200" y="4521200"/>
          <p14:tracePt t="26992" x="1727200" y="4495800"/>
          <p14:tracePt t="27013" x="1733550" y="4413250"/>
          <p14:tracePt t="27027" x="1746250" y="4375150"/>
          <p14:tracePt t="27041" x="1746250" y="4349750"/>
          <p14:tracePt t="27062" x="1758950" y="4260850"/>
          <p14:tracePt t="27076" x="1758950" y="4216400"/>
          <p14:tracePt t="27096" x="1758950" y="4146550"/>
          <p14:tracePt t="27110" x="1727200" y="4095750"/>
          <p14:tracePt t="27124" x="1720850" y="4038600"/>
          <p14:tracePt t="27145" x="1714500" y="4019550"/>
          <p14:tracePt t="27159" x="1714500" y="4006850"/>
          <p14:tracePt t="27340" x="1714500" y="4019550"/>
          <p14:tracePt t="27344" x="1714500" y="4038600"/>
          <p14:tracePt t="27360" x="1714500" y="4051300"/>
          <p14:tracePt t="27367" x="1714500" y="4070350"/>
          <p14:tracePt t="27374" x="1720850" y="4083050"/>
          <p14:tracePt t="27395" x="1733550" y="4140200"/>
          <p14:tracePt t="27409" x="1733550" y="4159250"/>
          <p14:tracePt t="27430" x="1758950" y="4222750"/>
          <p14:tracePt t="27444" x="1758950" y="4248150"/>
          <p14:tracePt t="27457" x="1758950" y="4267200"/>
          <p14:tracePt t="27478" x="1758950" y="4311650"/>
          <p14:tracePt t="27492" x="1758950" y="4343400"/>
          <p14:tracePt t="27513" x="1765300" y="4387850"/>
          <p14:tracePt t="27527" x="1765300" y="4394200"/>
          <p14:tracePt t="27541" x="1771650" y="4419600"/>
          <p14:tracePt t="27562" x="1771650" y="4425950"/>
          <p14:tracePt t="27576" x="1771650" y="4432300"/>
          <p14:tracePt t="27596" x="1771650" y="4451350"/>
          <p14:tracePt t="27610" x="1771650" y="4464050"/>
          <p14:tracePt t="27624" x="1771650" y="4476750"/>
          <p14:tracePt t="27650" x="1771650" y="4483100"/>
          <p14:tracePt t="27659" x="1771650" y="4489450"/>
          <p14:tracePt t="27680" x="1771650" y="4508500"/>
          <p14:tracePt t="27693" x="1778000" y="4514850"/>
          <p14:tracePt t="27715" x="1790700" y="4533900"/>
          <p14:tracePt t="27728" x="1803400" y="4546600"/>
          <p14:tracePt t="27752" x="1816100" y="4552950"/>
          <p14:tracePt t="27770" x="1828800" y="4572000"/>
          <p14:tracePt t="27786" x="1835150" y="4572000"/>
          <p14:tracePt t="27794" x="1841500" y="4584700"/>
          <p14:tracePt t="27818" x="1847850" y="4584700"/>
          <p14:tracePt t="27842" x="1854200" y="4584700"/>
          <p14:tracePt t="27848" x="1860550" y="4584700"/>
          <p14:tracePt t="27866" x="1866900" y="4584700"/>
          <p14:tracePt t="27881" x="1873250" y="4584700"/>
          <p14:tracePt t="27895" x="1898650" y="4584700"/>
          <p14:tracePt t="27909" x="1911350" y="4584700"/>
          <p14:tracePt t="27930" x="1936750" y="4584700"/>
          <p14:tracePt t="27964" x="1955800" y="4584700"/>
          <p14:tracePt t="27978" x="1981200" y="4578350"/>
          <p14:tracePt t="27992" x="1993900" y="4578350"/>
          <p14:tracePt t="28013" x="2006600" y="4565650"/>
          <p14:tracePt t="28027" x="2032000" y="4540250"/>
          <p14:tracePt t="28048" x="2044700" y="4514850"/>
          <p14:tracePt t="28062" x="2051050" y="4502150"/>
          <p14:tracePt t="28075" x="2063750" y="4489450"/>
          <p14:tracePt t="28096" x="2076450" y="4464050"/>
          <p14:tracePt t="28110" x="2089150" y="4445000"/>
          <p14:tracePt t="28131" x="2095500" y="4432300"/>
          <p14:tracePt t="28145" x="2095500" y="4425950"/>
          <p14:tracePt t="28159" x="2095500" y="4400550"/>
          <p14:tracePt t="28180" x="2108200" y="4311650"/>
          <p14:tracePt t="28193" x="2108200" y="4267200"/>
          <p14:tracePt t="28214" x="2108200" y="4165600"/>
          <p14:tracePt t="28228" x="2108200" y="4114800"/>
          <p14:tracePt t="28242" x="2095500" y="4051300"/>
          <p14:tracePt t="28263" x="2076450" y="3968750"/>
          <p14:tracePt t="28277" x="2038350" y="3841750"/>
          <p14:tracePt t="28298" x="2006600" y="3746500"/>
          <p14:tracePt t="28312" x="1993900" y="3695700"/>
          <p14:tracePt t="28326" x="1955800" y="3587750"/>
          <p14:tracePt t="28347" x="1885950" y="3429000"/>
          <p14:tracePt t="28360" x="1873250" y="3378200"/>
          <p14:tracePt t="28381" x="1828800" y="3263900"/>
          <p14:tracePt t="28395" x="1797050" y="3181350"/>
          <p14:tracePt t="28409" x="1771650" y="3143250"/>
          <p14:tracePt t="28430" x="1682750" y="3009900"/>
          <p14:tracePt t="28444" x="1644650" y="2978150"/>
          <p14:tracePt t="28465" x="1593850" y="2946400"/>
          <p14:tracePt t="28478" x="1517650" y="2908300"/>
          <p14:tracePt t="28492" x="1473200" y="2901950"/>
          <p14:tracePt t="28513" x="1460500" y="2889250"/>
          <p14:tracePt t="28527" x="1447800" y="2876550"/>
          <p14:tracePt t="28548" x="1435100" y="2851150"/>
          <p14:tracePt t="28562" x="1428750" y="2838450"/>
          <p14:tracePt t="28648" x="1447800" y="2844800"/>
          <p14:tracePt t="28656" x="1492250" y="2876550"/>
          <p14:tracePt t="28658" x="1511300" y="2889250"/>
          <p14:tracePt t="28674" x="1543050" y="2914650"/>
          <p14:tracePt t="28682" x="1574800" y="2952750"/>
          <p14:tracePt t="28693" x="1612900" y="2990850"/>
          <p14:tracePt t="28715" x="1752600" y="3130550"/>
          <p14:tracePt t="28729" x="1778000" y="3168650"/>
          <p14:tracePt t="28742" x="1822450" y="3244850"/>
          <p14:tracePt t="28763" x="1841500" y="3352800"/>
          <p14:tracePt t="28777" x="1841500" y="3390900"/>
          <p14:tracePt t="28798" x="1841500" y="3505200"/>
          <p14:tracePt t="28812" x="1841500" y="3600450"/>
          <p14:tracePt t="28826" x="1828800" y="3714750"/>
          <p14:tracePt t="28847" x="1816100" y="3803650"/>
          <p14:tracePt t="28860" x="1797050" y="3898900"/>
          <p14:tracePt t="28881" x="1778000" y="4070350"/>
          <p14:tracePt t="28895" x="1778000" y="4127500"/>
          <p14:tracePt t="28909" x="1765300" y="4241800"/>
          <p14:tracePt t="28930" x="1765300" y="4375150"/>
          <p14:tracePt t="28943" x="1765300" y="4419600"/>
          <p14:tracePt t="28965" x="1765300" y="4502150"/>
          <p14:tracePt t="28978" x="1765300" y="4540250"/>
          <p14:tracePt t="28992" x="1778000" y="4546600"/>
          <p14:tracePt t="29013" x="1778000" y="4559300"/>
          <p14:tracePt t="29027" x="1778000" y="4572000"/>
          <p14:tracePt t="29083" x="1778000" y="4546600"/>
          <p14:tracePt t="29090" x="1778000" y="4527550"/>
          <p14:tracePt t="29106" x="1778000" y="4495800"/>
          <p14:tracePt t="29114" x="1771650" y="4457700"/>
          <p14:tracePt t="29120" x="1771650" y="4425950"/>
          <p14:tracePt t="29131" x="1771650" y="4406900"/>
          <p14:tracePt t="29145" x="1771650" y="4337050"/>
          <p14:tracePt t="29166" x="1771650" y="4235450"/>
          <p14:tracePt t="29180" x="1771650" y="4108450"/>
          <p14:tracePt t="29193" x="1771650" y="3956050"/>
          <p14:tracePt t="29215" x="1752600" y="3746500"/>
          <p14:tracePt t="29228" x="1727200" y="3670300"/>
          <p14:tracePt t="29249" x="1612900" y="3460750"/>
          <p14:tracePt t="29263" x="1517650" y="3346450"/>
          <p14:tracePt t="29277" x="1466850" y="3289300"/>
          <p14:tracePt t="29298" x="1346200" y="3187700"/>
          <p14:tracePt t="29312" x="1314450" y="3168650"/>
          <p14:tracePt t="29332" x="1257300" y="3136900"/>
          <p14:tracePt t="29346" x="1244600" y="3136900"/>
          <p14:tracePt t="29452" x="1250950" y="3143250"/>
          <p14:tracePt t="29453" x="1263650" y="3155950"/>
          <p14:tracePt t="29466" x="1276350" y="3155950"/>
          <p14:tracePt t="29474" x="1289050" y="3175000"/>
          <p14:tracePt t="29480" x="1301750" y="3181350"/>
          <p14:tracePt t="29499" x="1339850" y="3194050"/>
          <p14:tracePt t="29513" x="1384300" y="3232150"/>
          <p14:tracePt t="29527" x="1422400" y="3276600"/>
          <p14:tracePt t="29548" x="1473200" y="3333750"/>
          <p14:tracePt t="29562" x="1485900" y="3359150"/>
          <p14:tracePt t="29583" x="1536700" y="3416300"/>
          <p14:tracePt t="29596" x="1568450" y="3454400"/>
          <p14:tracePt t="29610" x="1593850" y="3517900"/>
          <p14:tracePt t="29631" x="1625600" y="3594100"/>
          <p14:tracePt t="29645" x="1657350" y="3708400"/>
          <p14:tracePt t="29666" x="1663700" y="3797300"/>
          <p14:tracePt t="29680" x="1670050" y="3841750"/>
          <p14:tracePt t="29694" x="1670050" y="3924300"/>
          <p14:tracePt t="29715" x="1682750" y="4032250"/>
          <p14:tracePt t="29728" x="1682750" y="4064000"/>
          <p14:tracePt t="29749" x="1676400" y="4165600"/>
          <p14:tracePt t="29763" x="1663700" y="4216400"/>
          <p14:tracePt t="29777" x="1657350" y="4235450"/>
          <p14:tracePt t="29798" x="1657350" y="4286250"/>
          <p14:tracePt t="29811" x="1657350" y="4292600"/>
          <p14:tracePt t="29834" x="1663700" y="4305300"/>
          <p14:tracePt t="29846" x="1670050" y="4305300"/>
          <p14:tracePt t="29860" x="1695450" y="4305300"/>
          <p14:tracePt t="29881" x="1720850" y="4305300"/>
          <p14:tracePt t="29895" x="1752600" y="4273550"/>
          <p14:tracePt t="29916" x="1809750" y="4159250"/>
          <p14:tracePt t="29930" x="1835150" y="4095750"/>
          <p14:tracePt t="29943" x="1847850" y="4038600"/>
          <p14:tracePt t="29965" x="1866900" y="3816350"/>
          <p14:tracePt t="29978" x="1841500" y="3651250"/>
          <p14:tracePt t="29999" x="1803400" y="3486150"/>
          <p14:tracePt t="30013" x="1746250" y="3327400"/>
          <p14:tracePt t="30027" x="1676400" y="3200400"/>
          <p14:tracePt t="30048" x="1600200" y="3092450"/>
          <p14:tracePt t="30062" x="1543050" y="3022600"/>
          <p14:tracePt t="30082" x="1473200" y="2946400"/>
          <p14:tracePt t="30096" x="1447800" y="2927350"/>
          <p14:tracePt t="30110" x="1447800" y="2921000"/>
          <p14:tracePt t="30131" x="1435100" y="2921000"/>
          <p14:tracePt t="30865" x="1447800" y="2921000"/>
          <p14:tracePt t="30874" x="1454150" y="2927350"/>
          <p14:tracePt t="30888" x="1479550" y="2978150"/>
          <p14:tracePt t="30895" x="1479550" y="2990850"/>
          <p14:tracePt t="30902" x="1498600" y="3009900"/>
          <p14:tracePt t="30916" x="1504950" y="3054350"/>
          <p14:tracePt t="30930" x="1536700" y="3086100"/>
          <p14:tracePt t="30951" x="1568450" y="3130550"/>
          <p14:tracePt t="30964" x="1600200" y="3187700"/>
          <p14:tracePt t="30978" x="1638300" y="3263900"/>
          <p14:tracePt t="30999" x="1670050" y="3346450"/>
          <p14:tracePt t="31013" x="1701800" y="3435350"/>
          <p14:tracePt t="31034" x="1739900" y="3556000"/>
          <p14:tracePt t="31048" x="1771650" y="3651250"/>
          <p14:tracePt t="31062" x="1790700" y="3708400"/>
          <p14:tracePt t="31083" x="1835150" y="3854450"/>
          <p14:tracePt t="31097" x="1879600" y="3956050"/>
          <p14:tracePt t="31117" x="1930400" y="4051300"/>
          <p14:tracePt t="31131" x="1943100" y="4089400"/>
          <p14:tracePt t="31145" x="1974850" y="4140200"/>
          <p14:tracePt t="31166" x="2000250" y="4184650"/>
          <p14:tracePt t="31179" x="2038350" y="4235450"/>
          <p14:tracePt t="31201" x="2101850" y="4286250"/>
          <p14:tracePt t="31214" x="2152650" y="4311650"/>
          <p14:tracePt t="31228" x="2203450" y="4330700"/>
          <p14:tracePt t="31249" x="2228850" y="4343400"/>
          <p14:tracePt t="31263" x="2241550" y="4356100"/>
          <p14:tracePt t="31284" x="2254250" y="4368800"/>
          <p14:tracePt t="31298" x="2260600" y="4381500"/>
          <p14:tracePt t="31312" x="2260600" y="4387850"/>
          <p14:tracePt t="31332" x="2260600" y="4394200"/>
          <p14:tracePt t="31346" x="2260600" y="4400550"/>
          <p14:tracePt t="31367" x="2273300" y="4413250"/>
          <p14:tracePt t="31381" x="2273300" y="4432300"/>
          <p14:tracePt t="31395" x="2273300" y="4451350"/>
          <p14:tracePt t="31416" x="2266950" y="4508500"/>
          <p14:tracePt t="31429" x="2266950" y="4527550"/>
          <p14:tracePt t="31451" x="2247900" y="4584700"/>
          <p14:tracePt t="31465" x="2241550" y="4603750"/>
          <p14:tracePt t="31478" x="2216150" y="4641850"/>
          <p14:tracePt t="31499" x="2203450" y="4679950"/>
          <p14:tracePt t="31513" x="2197100" y="4692650"/>
          <p14:tracePt t="31534" x="2159000" y="4737100"/>
          <p14:tracePt t="31548" x="2146300" y="4768850"/>
          <p14:tracePt t="31561" x="2133600" y="4775200"/>
          <p14:tracePt t="31582" x="2108200" y="4826000"/>
          <p14:tracePt t="31596" x="2076450" y="4864100"/>
          <p14:tracePt t="31617" x="2044700" y="4914900"/>
          <p14:tracePt t="31631" x="2006600" y="4965700"/>
          <p14:tracePt t="31645" x="1981200" y="4997450"/>
          <p14:tracePt t="31666" x="1936750" y="5041900"/>
          <p14:tracePt t="31679" x="1930400" y="5054600"/>
          <p14:tracePt t="31701" x="1917700" y="5092700"/>
          <p14:tracePt t="31715" x="1917700" y="5111750"/>
          <p14:tracePt t="31728" x="1905000" y="5124450"/>
          <p14:tracePt t="31749" x="1905000" y="5149850"/>
          <p14:tracePt t="31763" x="1905000" y="5168900"/>
          <p14:tracePt t="31784" x="1892300" y="5181600"/>
          <p14:tracePt t="31797" x="1892300" y="5200650"/>
          <p14:tracePt t="31819" x="1885950" y="5213350"/>
          <p14:tracePt t="31832" x="1885950" y="5219700"/>
          <p14:tracePt t="31846" x="1885950" y="5226050"/>
          <p14:tracePt t="31867" x="1879600" y="5226050"/>
          <p14:tracePt t="32437" x="1885950" y="5219700"/>
          <p14:tracePt t="32450" x="1905000" y="5207000"/>
          <p14:tracePt t="32457" x="1917700" y="5194300"/>
          <p14:tracePt t="32464" x="1943100" y="5181600"/>
          <p14:tracePt t="32471" x="1962150" y="5168900"/>
          <p14:tracePt t="32485" x="2057400" y="5099050"/>
          <p14:tracePt t="32499" x="2070100" y="5073650"/>
          <p14:tracePt t="32513" x="2127250" y="5022850"/>
          <p14:tracePt t="32534" x="2184400" y="4953000"/>
          <p14:tracePt t="32548" x="2222500" y="4902200"/>
          <p14:tracePt t="32569" x="2305050" y="4806950"/>
          <p14:tracePt t="32583" x="2400300" y="4711700"/>
          <p14:tracePt t="32597" x="2514600" y="4610100"/>
          <p14:tracePt t="32617" x="2647950" y="4483100"/>
          <p14:tracePt t="32631" x="2692400" y="4419600"/>
          <p14:tracePt t="32652" x="2743200" y="4356100"/>
          <p14:tracePt t="32666" x="2813050" y="4311650"/>
          <p14:tracePt t="32680" x="2876550" y="4273550"/>
          <p14:tracePt t="32701" x="2959100" y="4248150"/>
          <p14:tracePt t="32715" x="3022600" y="4235450"/>
          <p14:tracePt t="32735" x="3092450" y="4216400"/>
          <p14:tracePt t="32749" x="3149600" y="4197350"/>
          <p14:tracePt t="32763" x="3194050" y="4191000"/>
          <p14:tracePt t="32784" x="3238500" y="4178300"/>
          <p14:tracePt t="32798" x="3257550" y="4171950"/>
          <p14:tracePt t="32818" x="3270250" y="4165600"/>
          <p14:tracePt t="32833" x="3295650" y="4165600"/>
          <p14:tracePt t="32846" x="3295650" y="4159250"/>
          <p14:tracePt t="32867" x="3340100" y="4152900"/>
          <p14:tracePt t="32881" x="3346450" y="4152900"/>
          <p14:tracePt t="32902" x="3371850" y="4146550"/>
          <p14:tracePt t="32916" x="3384550" y="4146550"/>
          <p14:tracePt t="32938" x="3390900" y="4146550"/>
          <p14:tracePt t="34323" x="3403600" y="4146550"/>
          <p14:tracePt t="34336" x="3409950" y="4133850"/>
          <p14:tracePt t="34346" x="3422650" y="4121150"/>
          <p14:tracePt t="34360" x="3422650" y="4114800"/>
          <p14:tracePt t="34368" x="3422650" y="4102100"/>
          <p14:tracePt t="34370" x="3422650" y="4083050"/>
          <p14:tracePt t="34386" x="3422650" y="4064000"/>
          <p14:tracePt t="34402" x="3403600" y="4038600"/>
          <p14:tracePt t="34416" x="3403600" y="4025900"/>
          <p14:tracePt t="34437" x="3397250" y="4019550"/>
          <p14:tracePt t="34451" x="3384550" y="4013200"/>
          <p14:tracePt t="34482" x="3378200" y="4013200"/>
          <p14:tracePt t="34496" x="3371850" y="4013200"/>
          <p14:tracePt t="34506" x="3365500" y="4013200"/>
          <p14:tracePt t="34520" x="3352800" y="4013200"/>
          <p14:tracePt t="34533" x="3352800" y="4019550"/>
          <p14:tracePt t="34552" x="3346450" y="4019550"/>
          <p14:tracePt t="34568" x="3340100" y="4032250"/>
          <p14:tracePt t="34582" x="3333750" y="4038600"/>
          <p14:tracePt t="34603" x="3321050" y="4064000"/>
          <p14:tracePt t="34617" x="3314700" y="4083050"/>
          <p14:tracePt t="34631" x="3314700" y="4089400"/>
          <p14:tracePt t="34652" x="3308350" y="4121150"/>
          <p14:tracePt t="34666" x="3314700" y="4165600"/>
          <p14:tracePt t="34687" x="3314700" y="4184650"/>
          <p14:tracePt t="34700" x="3333750" y="4210050"/>
          <p14:tracePt t="34721" x="3371850" y="4248150"/>
          <p14:tracePt t="34735" x="3441700" y="4292600"/>
          <p14:tracePt t="34749" x="3498850" y="4311650"/>
          <p14:tracePt t="34770" x="3695700" y="4349750"/>
          <p14:tracePt t="34784" x="3841750" y="4368800"/>
          <p14:tracePt t="34804" x="3949700" y="4362450"/>
          <p14:tracePt t="34819" x="3911600" y="4356100"/>
          <p14:tracePt t="34832" x="3829050" y="4356100"/>
          <p14:tracePt t="35094" x="3810000" y="4356100"/>
          <p14:tracePt t="35106" x="3797300" y="4349750"/>
          <p14:tracePt t="35114" x="3771900" y="4349750"/>
          <p14:tracePt t="35130" x="3790950" y="4368800"/>
          <p14:tracePt t="35138" x="3797300" y="4375150"/>
          <p14:tracePt t="35152" x="3797300" y="4381500"/>
          <p14:tracePt t="35165" x="3848100" y="4419600"/>
          <p14:tracePt t="35187" x="3860800" y="4445000"/>
          <p14:tracePt t="35201" x="3860800" y="4464050"/>
          <p14:tracePt t="35221" x="3867150" y="4495800"/>
          <p14:tracePt t="35235" x="3873500" y="4540250"/>
          <p14:tracePt t="35249" x="3879850" y="4565650"/>
          <p14:tracePt t="35270" x="3937000" y="4673600"/>
          <p14:tracePt t="35284" x="3968750" y="4724400"/>
          <p14:tracePt t="35305" x="4038600" y="4806950"/>
          <p14:tracePt t="35318" x="4152900" y="4914900"/>
          <p14:tracePt t="35332" x="4292600" y="5041900"/>
          <p14:tracePt t="35353" x="4483100" y="5207000"/>
          <p14:tracePt t="35367" x="4667250" y="5346700"/>
          <p14:tracePt t="35388" x="4895850" y="5492750"/>
          <p14:tracePt t="35402" x="5010150" y="5568950"/>
          <p14:tracePt t="35415" x="5067300" y="5600700"/>
          <p14:tracePt t="35436" x="5219700" y="5683250"/>
          <p14:tracePt t="35451" x="5264150" y="5708650"/>
          <p14:tracePt t="35471" x="5334000" y="5721350"/>
          <p14:tracePt t="35485" x="5403850" y="5721350"/>
          <p14:tracePt t="35499" x="5448300" y="5721350"/>
          <p14:tracePt t="35520" x="5499100" y="5721350"/>
          <p14:tracePt t="35534" x="5556250" y="5727700"/>
          <p14:tracePt t="35554" x="5632450" y="5740400"/>
          <p14:tracePt t="35568" x="5664200" y="5746750"/>
          <p14:tracePt t="35582" x="5695950" y="5746750"/>
          <p14:tracePt t="35603" x="5702300" y="5746750"/>
          <p14:tracePt t="35671" x="5702300" y="5740400"/>
          <p14:tracePt t="35680" x="5702300" y="5734050"/>
          <p14:tracePt t="35691" x="5702300" y="5727700"/>
          <p14:tracePt t="35696" x="5702300" y="5715000"/>
          <p14:tracePt t="35714" x="5702300" y="5689600"/>
          <p14:tracePt t="35721" x="5702300" y="5676900"/>
          <p14:tracePt t="35735" x="5702300" y="5664200"/>
          <p14:tracePt t="35749" x="5702300" y="5632450"/>
          <p14:tracePt t="35770" x="5695950" y="5588000"/>
          <p14:tracePt t="35784" x="5683250" y="5562600"/>
          <p14:tracePt t="35804" x="5670550" y="5499100"/>
          <p14:tracePt t="35818" x="5670550" y="5454650"/>
          <p14:tracePt t="35833" x="5670550" y="5429250"/>
          <p14:tracePt t="35853" x="5676900" y="5365750"/>
          <p14:tracePt t="35867" x="5683250" y="5327650"/>
          <p14:tracePt t="35888" x="5689600" y="5219700"/>
          <p14:tracePt t="35902" x="5651500" y="5187950"/>
          <p14:tracePt t="35915" x="5568950" y="5130800"/>
          <p14:tracePt t="35936" x="5492750" y="5111750"/>
          <p14:tracePt t="35950" x="5429250" y="5111750"/>
          <p14:tracePt t="35971" x="5143500" y="5111750"/>
          <p14:tracePt t="35985" x="4972050" y="5168900"/>
          <p14:tracePt t="35999" x="4927600" y="5194300"/>
          <p14:tracePt t="36020" x="4914900" y="5308600"/>
          <p14:tracePt t="36034" x="5016500" y="5435600"/>
          <p14:tracePt t="36055" x="5200650" y="5632450"/>
          <p14:tracePt t="36068" x="5416550" y="5784850"/>
          <p14:tracePt t="36082" x="5676900" y="5918200"/>
          <p14:tracePt t="36103" x="5969000" y="6000750"/>
          <p14:tracePt t="36117" x="6203950" y="6045200"/>
          <p14:tracePt t="36138" x="6496050" y="6045200"/>
          <p14:tracePt t="36152" x="6654800" y="6013450"/>
          <p14:tracePt t="36173" x="6756400" y="5969000"/>
          <p14:tracePt t="36186" x="6819900" y="5899150"/>
          <p14:tracePt t="36201" x="6883400" y="5772150"/>
          <p14:tracePt t="36221" x="6921500" y="5549900"/>
          <p14:tracePt t="36235" x="6921500" y="5486400"/>
          <p14:tracePt t="36249" x="6889750" y="5334000"/>
          <p14:tracePt t="36270" x="6826250" y="5194300"/>
          <p14:tracePt t="36284" x="6718300" y="5060950"/>
          <p14:tracePt t="36305" x="6534150" y="4959350"/>
          <p14:tracePt t="36319" x="6311900" y="4902200"/>
          <p14:tracePt t="36339" x="6108700" y="4883150"/>
          <p14:tracePt t="36353" x="6064250" y="4889500"/>
          <p14:tracePt t="36367" x="5988050" y="4940300"/>
          <p14:tracePt t="36388" x="5842000" y="5130800"/>
          <p14:tracePt t="36402" x="5765800" y="5334000"/>
          <p14:tracePt t="36423" x="5740400" y="5524500"/>
          <p14:tracePt t="36436" x="5772150" y="5708650"/>
          <p14:tracePt t="36450" x="5854700" y="5848350"/>
          <p14:tracePt t="36471" x="5981700" y="5949950"/>
          <p14:tracePt t="36485" x="6140450" y="6013450"/>
          <p14:tracePt t="36506" x="6362700" y="6032500"/>
          <p14:tracePt t="36520" x="6413500" y="6019800"/>
          <p14:tracePt t="36534" x="6546850" y="5956300"/>
          <p14:tracePt t="36554" x="6597650" y="5861050"/>
          <p14:tracePt t="36569" x="6610350" y="5791200"/>
          <p14:tracePt t="36590" x="6540500" y="5537200"/>
          <p14:tracePt t="36603" x="6311900" y="5327650"/>
          <p14:tracePt t="36617" x="5988050" y="5143500"/>
          <p14:tracePt t="36638" x="5734050" y="5041900"/>
          <p14:tracePt t="36652" x="5549900" y="4991100"/>
          <p14:tracePt t="36673" x="5289550" y="4965700"/>
          <p14:tracePt t="36686" x="5207000" y="4972050"/>
          <p14:tracePt t="36700" x="5080000" y="5022850"/>
          <p14:tracePt t="36721" x="5016500" y="5130800"/>
          <p14:tracePt t="36735" x="5010150" y="5283200"/>
          <p14:tracePt t="36756" x="5092700" y="5511800"/>
          <p14:tracePt t="36770" x="5194300" y="5657850"/>
          <p14:tracePt t="36784" x="5251450" y="5702300"/>
          <p14:tracePt t="36805" x="5454650" y="5772150"/>
          <p14:tracePt t="36819" x="5626100" y="5778500"/>
          <p14:tracePt t="36840" x="5848350" y="5759450"/>
          <p14:tracePt t="36853" x="5918200" y="5746750"/>
          <p14:tracePt t="36867" x="6057900" y="5695950"/>
          <p14:tracePt t="36888" x="6261100" y="5530850"/>
          <p14:tracePt t="36902" x="6356350" y="5403850"/>
          <p14:tracePt t="36923" x="6464300" y="5124450"/>
          <p14:tracePt t="36936" x="6457950" y="5041900"/>
          <p14:tracePt t="36950" x="6356350" y="4876800"/>
          <p14:tracePt t="36971" x="5880100" y="4667250"/>
          <p14:tracePt t="36985" x="5664200" y="4635500"/>
          <p14:tracePt t="37006" x="5175250" y="4629150"/>
          <p14:tracePt t="37020" x="4984750" y="4673600"/>
          <p14:tracePt t="37034" x="4845050" y="4756150"/>
          <p14:tracePt t="37054" x="4737100" y="4902200"/>
          <p14:tracePt t="37068" x="4686300" y="5105400"/>
          <p14:tracePt t="37089" x="4775200" y="5524500"/>
          <p14:tracePt t="37103" x="4845050" y="5632450"/>
          <p14:tracePt t="37117" x="5048250" y="5797550"/>
          <p14:tracePt t="37138" x="5321300" y="5861050"/>
          <p14:tracePt t="37152" x="5403850" y="5861050"/>
          <p14:tracePt t="37173" x="5626100" y="5829300"/>
          <p14:tracePt t="37187" x="5734050" y="5778500"/>
          <p14:tracePt t="37200" x="5778500" y="5753100"/>
          <p14:tracePt t="37221" x="5854700" y="5632450"/>
          <p14:tracePt t="37235" x="5873750" y="5518150"/>
          <p14:tracePt t="37256" x="5759450" y="5321300"/>
          <p14:tracePt t="37270" x="5664200" y="5245100"/>
          <p14:tracePt t="37284" x="5511800" y="5156200"/>
          <p14:tracePt t="37305" x="5480050" y="5149850"/>
          <p14:tracePt t="37318" x="5467350" y="5149850"/>
          <p14:tracePt t="37339" x="5435600" y="5168900"/>
          <p14:tracePt t="37353" x="5429250" y="5226050"/>
          <p14:tracePt t="37367" x="5429250" y="5245100"/>
          <p14:tracePt t="37388" x="5473700" y="5397500"/>
          <p14:tracePt t="37402" x="5543550" y="5518150"/>
          <p14:tracePt t="37423" x="5626100" y="5600700"/>
          <p14:tracePt t="37436" x="5734050" y="5657850"/>
          <p14:tracePt t="37457" x="5842000" y="5676900"/>
          <p14:tracePt t="37471" x="5943600" y="5683250"/>
          <p14:tracePt t="37485" x="6026150" y="5683250"/>
          <p14:tracePt t="37506" x="6083300" y="5683250"/>
          <p14:tracePt t="37520" x="6115050" y="5676900"/>
          <p14:tracePt t="37540" x="6159500" y="5651500"/>
          <p14:tracePt t="37554" x="6197600" y="5607050"/>
          <p14:tracePt t="37568" x="6216650" y="5556250"/>
          <p14:tracePt t="37589" x="6235700" y="5480050"/>
          <p14:tracePt t="37603" x="6267450" y="5353050"/>
          <p14:tracePt t="37624" x="6318250" y="5200650"/>
          <p14:tracePt t="37638" x="6337300" y="5041900"/>
          <p14:tracePt t="37652" x="6330950" y="4895850"/>
          <p14:tracePt t="37673" x="6267450" y="4775200"/>
          <p14:tracePt t="37686" x="6140450" y="4622800"/>
          <p14:tracePt t="37707" x="6051550" y="4578350"/>
          <p14:tracePt t="37721" x="5949950" y="4559300"/>
          <p14:tracePt t="37735" x="5854700" y="4552950"/>
          <p14:tracePt t="37756" x="5791200" y="4565650"/>
          <p14:tracePt t="37770" x="5746750" y="4591050"/>
          <p14:tracePt t="37791" x="5721350" y="4616450"/>
          <p14:tracePt t="37805" x="5702300" y="4641850"/>
          <p14:tracePt t="37818" x="5676900" y="4667250"/>
          <p14:tracePt t="37840" x="5664200" y="4686300"/>
          <p14:tracePt t="37853" x="5651500" y="4705350"/>
          <p14:tracePt t="37875" x="5645150" y="4743450"/>
          <p14:tracePt t="37888" x="5645150" y="4756150"/>
          <p14:tracePt t="37902" x="5651500" y="4768850"/>
          <p14:tracePt t="37923" x="5651500" y="4781550"/>
          <p14:tracePt t="38060" x="5638800" y="4794250"/>
          <p14:tracePt t="38066" x="5607050" y="4813300"/>
          <p14:tracePt t="38089" x="5422900" y="4870450"/>
          <p14:tracePt t="38096" x="5321300" y="4902200"/>
          <p14:tracePt t="38096" x="5187950" y="4959350"/>
          <p14:tracePt t="38106" x="5060950" y="5022850"/>
          <p14:tracePt t="38124" x="4806950" y="5175250"/>
          <p14:tracePt t="38138" x="4527550" y="5365750"/>
          <p14:tracePt t="38152" x="4413250" y="5467350"/>
          <p14:tracePt t="38173" x="4267200" y="5803900"/>
          <p14:tracePt t="38186" x="4311650" y="6070600"/>
          <p14:tracePt t="38207" x="4445000" y="6305550"/>
          <p14:tracePt t="38221" x="4692650" y="6527800"/>
          <p14:tracePt t="38235" x="5010150" y="6711950"/>
          <p14:tracePt t="38256" x="5346700" y="6826250"/>
          <p14:tracePt t="38270" x="5651500" y="6851650"/>
          <p14:tracePt t="38291" x="6064250" y="6851650"/>
          <p14:tracePt t="38305" x="6197600" y="6851650"/>
          <p14:tracePt t="38318" x="6470650" y="6838950"/>
          <p14:tracePt t="38340" x="6813550" y="6699250"/>
          <p14:tracePt t="38353" x="6946900" y="6591300"/>
          <p14:tracePt t="38374" x="7258050" y="6235700"/>
          <p14:tracePt t="38388" x="7353300" y="5969000"/>
          <p14:tracePt t="38402" x="7359650" y="5695950"/>
          <p14:tracePt t="38423" x="7251700" y="5397500"/>
          <p14:tracePt t="38436" x="7035800" y="5054600"/>
          <p14:tracePt t="38457" x="6572250" y="4699000"/>
          <p14:tracePt t="38471" x="6394450" y="4622800"/>
          <p14:tracePt t="38485" x="6007100" y="4540250"/>
          <p14:tracePt t="38506" x="5645150" y="4572000"/>
          <p14:tracePt t="38520" x="5562600" y="4616450"/>
          <p14:tracePt t="38540" x="5391150" y="4762500"/>
          <p14:tracePt t="38554" x="5340350" y="4876800"/>
          <p14:tracePt t="38568" x="5314950" y="4946650"/>
          <p14:tracePt t="38589" x="5334000" y="5130800"/>
          <p14:tracePt t="38603" x="5391150" y="5238750"/>
          <p14:tracePt t="38624" x="5511800" y="5353050"/>
          <p14:tracePt t="38638" x="5556250" y="5372100"/>
          <p14:tracePt t="38652" x="5632450" y="5391150"/>
          <p14:tracePt t="38672" x="5657850" y="5397500"/>
          <p14:tracePt t="38686" x="5670550" y="5397500"/>
          <p14:tracePt t="38714" x="5676900" y="5397500"/>
          <p14:tracePt t="38731" x="5676900" y="5391150"/>
          <p14:tracePt t="38738" x="5689600" y="5391150"/>
          <p14:tracePt t="38955" x="5689600" y="5384800"/>
          <p14:tracePt t="38970" x="5708650" y="5365750"/>
          <p14:tracePt t="38979" x="5721350" y="5353050"/>
          <p14:tracePt t="38984" x="5753100" y="5334000"/>
          <p14:tracePt t="38994" x="5753100" y="5314950"/>
          <p14:tracePt t="39006" x="5797550" y="5245100"/>
          <p14:tracePt t="39020" x="5810250" y="5232400"/>
          <p14:tracePt t="39041" x="5848350" y="5162550"/>
          <p14:tracePt t="39054" x="5899150" y="5086350"/>
          <p14:tracePt t="39075" x="5930900" y="4965700"/>
          <p14:tracePt t="39089" x="5930900" y="4883150"/>
          <p14:tracePt t="39103" x="5930900" y="4787900"/>
          <p14:tracePt t="39124" x="5918200" y="4692650"/>
          <p14:tracePt t="39138" x="5880100" y="4578350"/>
          <p14:tracePt t="39158" x="5803900" y="4464050"/>
          <p14:tracePt t="39172" x="5740400" y="4349750"/>
          <p14:tracePt t="39186" x="5657850" y="4248150"/>
          <p14:tracePt t="39207" x="5594350" y="4184650"/>
          <p14:tracePt t="39221" x="5518150" y="4140200"/>
          <p14:tracePt t="39242" x="5416550" y="4102100"/>
          <p14:tracePt t="39256" x="5391150" y="4089400"/>
          <p14:tracePt t="39269" x="5314950" y="4064000"/>
          <p14:tracePt t="39291" x="5238750" y="4044950"/>
          <p14:tracePt t="39304" x="5219700" y="4032250"/>
          <p14:tracePt t="39325" x="5207000" y="4032250"/>
          <p14:tracePt t="39339" x="5194300" y="4032250"/>
          <p14:tracePt t="39353" x="5187950" y="4038600"/>
          <p14:tracePt t="39374" x="5149850" y="4057650"/>
          <p14:tracePt t="39388" x="5080000" y="4159250"/>
          <p14:tracePt t="39409" x="5067300" y="4171950"/>
          <p14:tracePt t="39423" x="5035550" y="4203700"/>
          <p14:tracePt t="39436" x="5016500" y="4210050"/>
          <p14:tracePt t="39457" x="5003800" y="4210050"/>
          <p14:tracePt t="39471" x="5003800" y="4216400"/>
          <p14:tracePt t="39492" x="5003800" y="4235450"/>
          <p14:tracePt t="39506" x="5010150" y="4248150"/>
          <p14:tracePt t="39520" x="5022850" y="4254500"/>
          <p14:tracePt t="39540" x="5048250" y="4273550"/>
          <p14:tracePt t="39554" x="5060950" y="4273550"/>
          <p14:tracePt t="39575" x="5060950" y="4286250"/>
          <p14:tracePt t="39589" x="5105400" y="4298950"/>
          <p14:tracePt t="39603" x="5168900" y="4330700"/>
          <p14:tracePt t="39624" x="5181600" y="4337050"/>
          <p14:tracePt t="39638" x="5207000" y="4349750"/>
          <p14:tracePt t="39659" x="5219700" y="4349750"/>
          <p14:tracePt t="39673" x="5232400" y="4362450"/>
          <p14:tracePt t="39686" x="5238750" y="4375150"/>
          <p14:tracePt t="39707" x="5264150" y="4387850"/>
          <p14:tracePt t="39722" x="5276850" y="4394200"/>
          <p14:tracePt t="39795" x="5283200" y="4400550"/>
          <p14:tracePt t="39809" x="5289550" y="4400550"/>
          <p14:tracePt t="39823" x="5302250" y="4406900"/>
          <p14:tracePt t="39914" x="5308600" y="4406900"/>
          <p14:tracePt t="39930" x="5321300" y="4400550"/>
          <p14:tracePt t="39938" x="5340350" y="4387850"/>
          <p14:tracePt t="39944" x="5359400" y="4387850"/>
          <p14:tracePt t="39954" x="5378450" y="4368800"/>
          <p14:tracePt t="39962" x="5397500" y="4356100"/>
          <p14:tracePt t="39971" x="5416550" y="4337050"/>
          <p14:tracePt t="39992" x="5441950" y="4292600"/>
          <p14:tracePt t="40006" x="5448300" y="4286250"/>
          <p14:tracePt t="40020" x="5473700" y="4260850"/>
          <p14:tracePt t="40041" x="5556250" y="4171950"/>
          <p14:tracePt t="40054" x="5575300" y="4146550"/>
          <p14:tracePt t="40075" x="5695950" y="3956050"/>
          <p14:tracePt t="40089" x="5791200" y="3790950"/>
          <p14:tracePt t="40103" x="5822950" y="3721100"/>
          <p14:tracePt t="40124" x="5899150" y="3543300"/>
          <p14:tracePt t="40138" x="5937250" y="3416300"/>
          <p14:tracePt t="40159" x="5943600" y="3276600"/>
          <p14:tracePt t="40173" x="5937250" y="3232150"/>
          <p14:tracePt t="40186" x="5937250" y="3187700"/>
          <p14:tracePt t="40207" x="5905500" y="3136900"/>
          <p14:tracePt t="40221" x="5892800" y="3098800"/>
          <p14:tracePt t="40242" x="5873750" y="3035300"/>
          <p14:tracePt t="40256" x="5867400" y="2997200"/>
          <p14:tracePt t="40269" x="5861050" y="2971800"/>
          <p14:tracePt t="40290" x="5848350" y="2927350"/>
          <p14:tracePt t="40304" x="5835650" y="2914650"/>
          <p14:tracePt t="40325" x="5835650" y="2908300"/>
          <p14:tracePt t="40339" x="5835650" y="2895600"/>
          <p14:tracePt t="40353" x="5822950" y="2870200"/>
          <p14:tracePt t="40374" x="5803900" y="2787650"/>
          <p14:tracePt t="40388" x="5784850" y="2749550"/>
          <p14:tracePt t="40409" x="5746750" y="2647950"/>
          <p14:tracePt t="40423" x="5746750" y="2635250"/>
          <p14:tracePt t="40443" x="5734050" y="2622550"/>
          <p14:tracePt t="40457" x="5734050" y="2603500"/>
          <p14:tracePt t="40471" x="5734050" y="2590800"/>
          <p14:tracePt t="40494" x="5734050" y="2584450"/>
          <p14:tracePt t="40579" x="5734050" y="2578100"/>
          <p14:tracePt t="40681" x="5734050" y="2590800"/>
          <p14:tracePt t="40687" x="5734050" y="2616200"/>
          <p14:tracePt t="40697" x="5740400" y="2654300"/>
          <p14:tracePt t="40704" x="5746750" y="2692400"/>
          <p14:tracePt t="40708" x="5753100" y="2705100"/>
          <p14:tracePt t="40722" x="5759450" y="2736850"/>
          <p14:tracePt t="40742" x="5772150" y="2851150"/>
          <p14:tracePt t="40755" x="5816600" y="3028950"/>
          <p14:tracePt t="40777" x="5880100" y="3314700"/>
          <p14:tracePt t="40791" x="5962650" y="3651250"/>
          <p14:tracePt t="40804" x="6064250" y="4000500"/>
          <p14:tracePt t="40825" x="6184900" y="4432300"/>
          <p14:tracePt t="40840" x="6229350" y="4603750"/>
          <p14:tracePt t="40860" x="6280150" y="4749800"/>
          <p14:tracePt t="40874" x="6330950" y="4870450"/>
          <p14:tracePt t="40888" x="6369050" y="4921250"/>
          <p14:tracePt t="40909" x="6457950" y="5060950"/>
          <p14:tracePt t="40923" x="6502400" y="5124450"/>
          <p14:tracePt t="40943" x="6546850" y="5175250"/>
          <p14:tracePt t="40957" x="6584950" y="5219700"/>
          <p14:tracePt t="40971" x="6623050" y="5276850"/>
          <p14:tracePt t="40992" x="6642100" y="5321300"/>
          <p14:tracePt t="41005" x="6642100" y="5346700"/>
          <p14:tracePt t="41027" x="6654800" y="5365750"/>
          <p14:tracePt t="41040" x="6654800" y="5372100"/>
          <p14:tracePt t="41054" x="6648450" y="5384800"/>
          <p14:tracePt t="41075" x="6648450" y="5416550"/>
          <p14:tracePt t="41089" x="6648450" y="5429250"/>
          <p14:tracePt t="41110" x="6635750" y="5467350"/>
          <p14:tracePt t="41124" x="6635750" y="5473700"/>
          <p14:tracePt t="41138" x="6635750" y="5480050"/>
          <p14:tracePt t="41159" x="6635750" y="5486400"/>
          <p14:tracePt t="41875" x="6642100" y="5486400"/>
          <p14:tracePt t="41880" x="6661150" y="5480050"/>
          <p14:tracePt t="41895" x="6692900" y="5454650"/>
          <p14:tracePt t="41902" x="6705600" y="5441950"/>
          <p14:tracePt t="41908" x="6711950" y="5435600"/>
          <p14:tracePt t="41922" x="6731000" y="5397500"/>
          <p14:tracePt t="41943" x="6775450" y="5314950"/>
          <p14:tracePt t="41957" x="6794500" y="5283200"/>
          <p14:tracePt t="41978" x="6851650" y="5175250"/>
          <p14:tracePt t="41992" x="6877050" y="5124450"/>
          <p14:tracePt t="42006" x="6883400" y="5092700"/>
          <p14:tracePt t="42027" x="6889750" y="4991100"/>
          <p14:tracePt t="42041" x="6902450" y="4857750"/>
          <p14:tracePt t="42061" x="6908800" y="4737100"/>
          <p14:tracePt t="42075" x="6921500" y="4648200"/>
          <p14:tracePt t="42089" x="6921500" y="4603750"/>
          <p14:tracePt t="42110" x="6883400" y="4565650"/>
          <p14:tracePt t="42124" x="6851650" y="4546600"/>
          <p14:tracePt t="42145" x="6807200" y="4527550"/>
          <p14:tracePt t="42159" x="6743700" y="4495800"/>
          <p14:tracePt t="42172" x="6724650" y="4489450"/>
          <p14:tracePt t="42193" x="6718300" y="4483100"/>
          <p14:tracePt t="42207" x="6711950" y="4476750"/>
          <p14:tracePt t="42228" x="6699250" y="4464050"/>
          <p14:tracePt t="42289" x="6705600" y="4464050"/>
          <p14:tracePt t="42296" x="6724650" y="4464050"/>
          <p14:tracePt t="42302" x="6743700" y="4464050"/>
          <p14:tracePt t="42312" x="6769100" y="4464050"/>
          <p14:tracePt t="42325" x="6819900" y="4470400"/>
          <p14:tracePt t="42339" x="6858000" y="4470400"/>
          <p14:tracePt t="42360" x="6908800" y="4470400"/>
          <p14:tracePt t="42374" x="6940550" y="4476750"/>
          <p14:tracePt t="42395" x="6978650" y="4502150"/>
          <p14:tracePt t="42409" x="6991350" y="4514850"/>
          <p14:tracePt t="42422" x="7004050" y="4572000"/>
          <p14:tracePt t="42443" x="7004050" y="4591050"/>
          <p14:tracePt t="42457" x="7004050" y="4603750"/>
          <p14:tracePt t="42490" x="6991350" y="4591050"/>
          <p14:tracePt t="42506" x="6985000" y="4565650"/>
          <p14:tracePt t="42514" x="6972300" y="4546600"/>
          <p14:tracePt t="42526" x="6972300" y="4514850"/>
          <p14:tracePt t="42540" x="6959600" y="4464050"/>
          <p14:tracePt t="42562" x="6940550" y="4381500"/>
          <p14:tracePt t="42575" x="6934200" y="4343400"/>
          <p14:tracePt t="42589" x="6927850" y="4318000"/>
          <p14:tracePt t="42610" x="6927850" y="4298950"/>
          <p14:tracePt t="42675" x="6934200" y="4298950"/>
          <p14:tracePt t="42682" x="6940550" y="4298950"/>
          <p14:tracePt t="42688" x="6953250" y="4298950"/>
          <p14:tracePt t="42698" x="6965950" y="4305300"/>
          <p14:tracePt t="42707" x="6978650" y="4305300"/>
          <p14:tracePt t="42728" x="6991350" y="4305300"/>
          <p14:tracePt t="42742" x="6997700" y="4305300"/>
          <p14:tracePt t="42795" x="7010400" y="4318000"/>
          <p14:tracePt t="42819" x="7016750" y="4318000"/>
          <p14:tracePt t="42826" x="7023100" y="4330700"/>
          <p14:tracePt t="42875" x="7029450" y="4330700"/>
          <p14:tracePt t="42888" x="7035800" y="4343400"/>
          <p14:tracePt t="42902" x="7048500" y="4349750"/>
          <p14:tracePt t="42912" x="7061200" y="4349750"/>
          <p14:tracePt t="42995" x="7061200" y="4343400"/>
          <p14:tracePt t="43000" x="7061200" y="4330700"/>
          <p14:tracePt t="43010" x="7061200" y="4324350"/>
          <p14:tracePt t="43018" x="7048500" y="4318000"/>
          <p14:tracePt t="43027" x="7035800" y="4298950"/>
          <p14:tracePt t="43041" x="7016750" y="4298950"/>
          <p14:tracePt t="43062" x="6991350" y="4260850"/>
          <p14:tracePt t="43075" x="6965950" y="4248150"/>
          <p14:tracePt t="43089" x="6934200" y="4241800"/>
          <p14:tracePt t="43110" x="6927850" y="4241800"/>
          <p14:tracePt t="43124" x="6921500" y="4241800"/>
          <p14:tracePt t="43145" x="6915150" y="4298950"/>
          <p14:tracePt t="43159" x="6915150" y="4318000"/>
          <p14:tracePt t="43172" x="6915150" y="4400550"/>
          <p14:tracePt t="43193" x="6978650" y="4565650"/>
          <p14:tracePt t="43207" x="7010400" y="4610100"/>
          <p14:tracePt t="43228" x="7092950" y="4660900"/>
          <p14:tracePt t="43242" x="7124700" y="4648200"/>
          <p14:tracePt t="43263" x="7162800" y="4597400"/>
          <p14:tracePt t="43277" x="7207250" y="4527550"/>
          <p14:tracePt t="43290" x="7207250" y="4483100"/>
          <p14:tracePt t="43311" x="7207250" y="4419600"/>
          <p14:tracePt t="43325" x="7181850" y="4375150"/>
          <p14:tracePt t="43339" x="7150100" y="4337050"/>
          <p14:tracePt t="43360" x="7092950" y="4311650"/>
          <p14:tracePt t="43374" x="7073900" y="4311650"/>
          <p14:tracePt t="43394" x="7023100" y="4337050"/>
          <p14:tracePt t="43408" x="7010400" y="4375150"/>
          <p14:tracePt t="43429" x="7010400" y="4425950"/>
          <p14:tracePt t="43443" x="7016750" y="4445000"/>
          <p14:tracePt t="43457" x="7061200" y="4445000"/>
          <p14:tracePt t="43478" x="7124700" y="4406900"/>
          <p14:tracePt t="43492" x="7169150" y="4375150"/>
          <p14:tracePt t="43513" x="7213600" y="4324350"/>
          <p14:tracePt t="43527" x="7207250" y="4286250"/>
          <p14:tracePt t="43540" x="7188200" y="4254500"/>
          <p14:tracePt t="43561" x="7124700" y="4235450"/>
          <p14:tracePt t="43576" x="7067550" y="4235450"/>
          <p14:tracePt t="43596" x="7016750" y="4273550"/>
          <p14:tracePt t="43611" x="7016750" y="4305300"/>
          <p14:tracePt t="43624" x="7016750" y="4356100"/>
          <p14:tracePt t="43645" x="7023100" y="4400550"/>
          <p14:tracePt t="43658" x="7029450" y="4425950"/>
          <p14:tracePt t="43679" x="7035800" y="4425950"/>
          <p14:tracePt t="43693" x="7042150" y="4419600"/>
          <p14:tracePt t="43707" x="7042150" y="4394200"/>
          <p14:tracePt t="43728" x="7016750" y="4356100"/>
          <p14:tracePt t="43742" x="7016750" y="4349750"/>
          <p14:tracePt t="43763" x="7004050" y="4343400"/>
          <p14:tracePt t="43786" x="7010400" y="4343400"/>
          <p14:tracePt t="43800" x="7016750" y="4362450"/>
          <p14:tracePt t="43811" x="7035800" y="4375150"/>
          <p14:tracePt t="43826" x="7035800" y="4400550"/>
          <p14:tracePt t="43846" x="7048500" y="4413250"/>
          <p14:tracePt t="43860" x="7061200" y="4432300"/>
          <p14:tracePt t="43874" x="7061200" y="4457700"/>
          <p14:tracePt t="43895" x="7086600" y="4476750"/>
          <p14:tracePt t="43908" x="7112000" y="4495800"/>
          <p14:tracePt t="43929" x="7143750" y="4527550"/>
          <p14:tracePt t="43943" x="7143750" y="4572000"/>
          <p14:tracePt t="43957" x="7175500" y="4641850"/>
          <p14:tracePt t="43978" x="7175500" y="4730750"/>
          <p14:tracePt t="43992" x="7169150" y="4768850"/>
          <p14:tracePt t="44013" x="7143750" y="4946650"/>
          <p14:tracePt t="44027" x="7124700" y="5060950"/>
          <p14:tracePt t="44040" x="7112000" y="5105400"/>
          <p14:tracePt t="44061" x="7073900" y="5238750"/>
          <p14:tracePt t="44075" x="7048500" y="5334000"/>
          <p14:tracePt t="44096" x="7016750" y="5429250"/>
          <p14:tracePt t="44110" x="6997700" y="5530850"/>
          <p14:tracePt t="44124" x="6953250" y="5607050"/>
          <p14:tracePt t="44144" x="6921500" y="5638800"/>
          <p14:tracePt t="44159" x="6915150" y="5651500"/>
          <p14:tracePt t="44179" x="6864350" y="5683250"/>
          <p14:tracePt t="44193" x="6845300" y="5695950"/>
          <p14:tracePt t="44207" x="6826250" y="5702300"/>
          <p14:tracePt t="44228" x="6788150" y="5715000"/>
          <p14:tracePt t="44242" x="6762750" y="5715000"/>
          <p14:tracePt t="44282" x="6762750" y="5702300"/>
          <p14:tracePt t="44291" x="6762750" y="5689600"/>
          <p14:tracePt t="44296" x="6762750" y="5670550"/>
          <p14:tracePt t="44311" x="6762750" y="5657850"/>
          <p14:tracePt t="44325" x="6775450" y="5632450"/>
          <p14:tracePt t="44346" x="6813550" y="5613400"/>
          <p14:tracePt t="44360" x="6838950" y="5600700"/>
          <p14:tracePt t="44374" x="6851650" y="5600700"/>
          <p14:tracePt t="44395" x="6877050" y="5588000"/>
          <p14:tracePt t="44408" x="6883400" y="5588000"/>
          <p14:tracePt t="44429" x="6902450" y="5549900"/>
          <p14:tracePt t="44443" x="6915150" y="5505450"/>
          <p14:tracePt t="44457" x="6915150" y="5461000"/>
          <p14:tracePt t="44478" x="6908800" y="5410200"/>
          <p14:tracePt t="44492" x="6883400" y="5384800"/>
          <p14:tracePt t="44512" x="6838950" y="5384800"/>
          <p14:tracePt t="44527" x="6819900" y="5384800"/>
          <p14:tracePt t="44540" x="6807200" y="5384800"/>
          <p14:tracePt t="44561" x="6800850" y="5435600"/>
          <p14:tracePt t="44575" x="6807200" y="5467350"/>
          <p14:tracePt t="44596" x="6864350" y="5556250"/>
          <p14:tracePt t="44610" x="6915150" y="5588000"/>
          <p14:tracePt t="44624" x="6985000" y="5588000"/>
          <p14:tracePt t="44645" x="7023100" y="5581650"/>
          <p14:tracePt t="44658" x="7042150" y="5549900"/>
          <p14:tracePt t="44679" x="7048500" y="5511800"/>
          <p14:tracePt t="44693" x="7048500" y="5467350"/>
          <p14:tracePt t="44707" x="7023100" y="5435600"/>
          <p14:tracePt t="44728" x="6953250" y="5397500"/>
          <p14:tracePt t="44742" x="6940550" y="5391150"/>
          <p14:tracePt t="44763" x="6819900" y="5391150"/>
          <p14:tracePt t="44777" x="6813550" y="5410200"/>
          <p14:tracePt t="44797" x="6813550" y="5448300"/>
          <p14:tracePt t="44811" x="6813550" y="5454650"/>
          <p14:tracePt t="44825" x="6851650" y="5480050"/>
          <p14:tracePt t="44846" x="6915150" y="5480050"/>
          <p14:tracePt t="44860" x="6953250" y="5480050"/>
          <p14:tracePt t="44881" x="7016750" y="5473700"/>
          <p14:tracePt t="44895" x="7023100" y="5467350"/>
          <p14:tracePt t="44928" x="7010400" y="5467350"/>
          <p14:tracePt t="44937" x="6997700" y="5473700"/>
          <p14:tracePt t="44943" x="6985000" y="5486400"/>
          <p14:tracePt t="44964" x="6959600" y="5511800"/>
          <p14:tracePt t="44990" x="6959600" y="5524500"/>
          <p14:tracePt t="45075" x="6953250" y="5524500"/>
          <p14:tracePt t="45123" x="6946900" y="5524500"/>
          <p14:tracePt t="45801" x="6934200" y="5524500"/>
          <p14:tracePt t="45803" x="6934200" y="5518150"/>
          <p14:tracePt t="45818" x="6927850" y="5518150"/>
          <p14:tracePt t="46117" x="6908800" y="5511800"/>
          <p14:tracePt t="46130" x="6908800" y="5505450"/>
          <p14:tracePt t="46138" x="6908800" y="5499100"/>
          <p14:tracePt t="46152" x="6908800" y="5492750"/>
          <p14:tracePt t="46166" x="6908800" y="5480050"/>
          <p14:tracePt t="46176" x="6915150" y="5467350"/>
          <p14:tracePt t="46190" x="6921500" y="5441950"/>
          <p14:tracePt t="46200" x="6921500" y="5422900"/>
          <p14:tracePt t="46214" x="6927850" y="5378450"/>
          <p14:tracePt t="46228" x="6940550" y="5353050"/>
          <p14:tracePt t="46242" x="6946900" y="5308600"/>
          <p14:tracePt t="46264" x="6965950" y="5226050"/>
          <p14:tracePt t="46277" x="6965950" y="5207000"/>
          <p14:tracePt t="46298" x="6965950" y="5162550"/>
          <p14:tracePt t="46311" x="6959600" y="5099050"/>
          <p14:tracePt t="46332" x="6934200" y="4997450"/>
          <p14:tracePt t="46346" x="6896100" y="4914900"/>
          <p14:tracePt t="46360" x="6832600" y="4800600"/>
          <p14:tracePt t="46381" x="6750050" y="4673600"/>
          <p14:tracePt t="46395" x="6642100" y="4559300"/>
          <p14:tracePt t="46416" x="6565900" y="4489450"/>
          <p14:tracePt t="46429" x="6527800" y="4445000"/>
          <p14:tracePt t="46443" x="6502400" y="4413250"/>
          <p14:tracePt t="46465" x="6483350" y="4381500"/>
          <p14:tracePt t="46479" x="6483350" y="4375150"/>
          <p14:tracePt t="46611" x="6483350" y="4368800"/>
          <p14:tracePt t="46618" x="6489700" y="4362450"/>
          <p14:tracePt t="46624" x="6496050" y="4356100"/>
          <p14:tracePt t="46634" x="6508750" y="4349750"/>
          <p14:tracePt t="46644" x="6515100" y="4349750"/>
          <p14:tracePt t="46665" x="6521450" y="4343400"/>
          <p14:tracePt t="46679" x="6527800" y="4337050"/>
          <p14:tracePt t="47475" x="6546850" y="4337050"/>
          <p14:tracePt t="47488" x="6553200" y="4337050"/>
          <p14:tracePt t="47496" x="6559550" y="4343400"/>
          <p14:tracePt t="47508" x="6565900" y="4343400"/>
          <p14:tracePt t="47520" x="6572250" y="4343400"/>
          <p14:tracePt t="47530" x="6578600" y="4349750"/>
          <p14:tracePt t="47547" x="6610350" y="4349750"/>
          <p14:tracePt t="47561" x="6642100" y="4349750"/>
          <p14:tracePt t="47582" x="6667500" y="4349750"/>
          <p14:tracePt t="47596" x="6686550" y="4349750"/>
          <p14:tracePt t="47617" x="6711950" y="4349750"/>
          <p14:tracePt t="47631" x="6737350" y="4349750"/>
          <p14:tracePt t="47644" x="6781800" y="4349750"/>
          <p14:tracePt t="47665" x="6858000" y="4343400"/>
          <p14:tracePt t="47679" x="6883400" y="4330700"/>
          <p14:tracePt t="47700" x="6972300" y="4298950"/>
          <p14:tracePt t="47714" x="7004050" y="4286250"/>
          <p14:tracePt t="47728" x="7016750" y="4279900"/>
          <p14:tracePt t="47749" x="7042150" y="4254500"/>
          <p14:tracePt t="47763" x="7048500" y="4235450"/>
          <p14:tracePt t="47784" x="7067550" y="4191000"/>
          <p14:tracePt t="47797" x="7067550" y="4178300"/>
          <p14:tracePt t="47811" x="7080250" y="4152900"/>
          <p14:tracePt t="47833" x="7086600" y="4108450"/>
          <p14:tracePt t="47846" x="7086600" y="4095750"/>
          <p14:tracePt t="47867" x="7054850" y="4070350"/>
          <p14:tracePt t="47880" x="6997700" y="4057650"/>
          <p14:tracePt t="47895" x="6959600" y="4051300"/>
          <p14:tracePt t="47915" x="6902450" y="4051300"/>
          <p14:tracePt t="47929" x="6864350" y="4051300"/>
          <p14:tracePt t="47950" x="6832600" y="4095750"/>
          <p14:tracePt t="47964" x="6826250" y="4095750"/>
          <p14:tracePt t="47978" x="6819900" y="4127500"/>
          <p14:tracePt t="47999" x="6819900" y="4191000"/>
          <p14:tracePt t="48013" x="6819900" y="4216400"/>
          <p14:tracePt t="48033" x="6870700" y="4298950"/>
          <p14:tracePt t="48047" x="6921500" y="4349750"/>
          <p14:tracePt t="48061" x="6946900" y="4362450"/>
          <p14:tracePt t="48082" x="7023100" y="4387850"/>
          <p14:tracePt t="48096" x="7073900" y="4387850"/>
          <p14:tracePt t="48117" x="7086600" y="4387850"/>
          <p14:tracePt t="48131" x="7105650" y="4381500"/>
          <p14:tracePt t="48144" x="7131050" y="4349750"/>
          <p14:tracePt t="48165" x="7137400" y="4292600"/>
          <p14:tracePt t="48179" x="7105650" y="4260850"/>
          <p14:tracePt t="48200" x="7029450" y="4222750"/>
          <p14:tracePt t="48214" x="6934200" y="4216400"/>
          <p14:tracePt t="48228" x="6896100" y="4216400"/>
          <p14:tracePt t="48249" x="6883400" y="4216400"/>
          <p14:tracePt t="48263" x="6883400" y="4222750"/>
          <p14:tracePt t="48283" x="6883400" y="4248150"/>
          <p14:tracePt t="48298" x="6883400" y="4273550"/>
          <p14:tracePt t="48311" x="6946900" y="4318000"/>
          <p14:tracePt t="48332" x="7035800" y="4381500"/>
          <p14:tracePt t="48346" x="7073900" y="4400550"/>
          <p14:tracePt t="48367" x="7112000" y="4400550"/>
          <p14:tracePt t="48381" x="7150100" y="4400550"/>
          <p14:tracePt t="48394" x="7175500" y="4394200"/>
          <p14:tracePt t="48415" x="7200900" y="4362450"/>
          <p14:tracePt t="48429" x="7213600" y="4318000"/>
          <p14:tracePt t="48450" x="7188200" y="4254500"/>
          <p14:tracePt t="48464" x="7124700" y="4197350"/>
          <p14:tracePt t="48478" x="7105650" y="4197350"/>
          <p14:tracePt t="48499" x="7029450" y="4184650"/>
          <p14:tracePt t="48514" x="7016750" y="4184650"/>
          <p14:tracePt t="48533" x="7016750" y="4191000"/>
          <p14:tracePt t="48547" x="7016750" y="4210050"/>
          <p14:tracePt t="48561" x="7029450" y="4229100"/>
          <p14:tracePt t="48582" x="7042150" y="4248150"/>
          <p14:tracePt t="48596" x="7054850" y="4260850"/>
          <p14:tracePt t="48622" x="7061200" y="4267200"/>
          <p14:tracePt t="48632" x="7073900" y="4267200"/>
          <p14:tracePt t="48645" x="7080250" y="4273550"/>
          <p14:tracePt t="48665" x="7124700" y="4279900"/>
          <p14:tracePt t="48679" x="7137400" y="4286250"/>
          <p14:tracePt t="48700" x="7150100" y="4298950"/>
          <p14:tracePt t="48714" x="7150100" y="4305300"/>
          <p14:tracePt t="48728" x="7150100" y="4311650"/>
          <p14:tracePt t="48749" x="7162800" y="4337050"/>
          <p14:tracePt t="48762" x="7175500" y="4356100"/>
          <p14:tracePt t="48784" x="7181850" y="4375150"/>
          <p14:tracePt t="48802" x="7188200" y="4375150"/>
          <p14:tracePt t="48874" x="7188200" y="4381500"/>
          <p14:tracePt t="48882" x="7188200" y="4387850"/>
          <p14:tracePt t="48898" x="7188200" y="4394200"/>
          <p14:tracePt t="48906" x="7188200" y="4400550"/>
          <p14:tracePt t="48915" x="7188200" y="4406900"/>
          <p14:tracePt t="48929" x="7188200" y="4425950"/>
          <p14:tracePt t="48950" x="7181850" y="4445000"/>
          <p14:tracePt t="48964" x="7175500" y="4489450"/>
          <p14:tracePt t="48985" x="7181850" y="4597400"/>
          <p14:tracePt t="48999" x="7181850" y="4610100"/>
          <p14:tracePt t="49013" x="7181850" y="4686300"/>
          <p14:tracePt t="49034" x="7156450" y="4857750"/>
          <p14:tracePt t="49047" x="7143750" y="4927600"/>
          <p14:tracePt t="49068" x="7092950" y="5111750"/>
          <p14:tracePt t="49082" x="7061200" y="5226050"/>
          <p14:tracePt t="49096" x="7048500" y="5283200"/>
          <p14:tracePt t="49117" x="6985000" y="5410200"/>
          <p14:tracePt t="49131" x="6921500" y="5492750"/>
          <p14:tracePt t="49152" x="6826250" y="5562600"/>
          <p14:tracePt t="49165" x="6781800" y="5581650"/>
          <p14:tracePt t="49179" x="6667500" y="5626100"/>
          <p14:tracePt t="49200" x="6445250" y="5664200"/>
          <p14:tracePt t="49214" x="6381750" y="5683250"/>
          <p14:tracePt t="49235" x="6369050" y="5683250"/>
          <p14:tracePt t="49315" x="6381750" y="5683250"/>
          <p14:tracePt t="49329" x="6407150" y="5683250"/>
          <p14:tracePt t="49336" x="6426200" y="5683250"/>
          <p14:tracePt t="49342" x="6451600" y="5683250"/>
          <p14:tracePt t="49352" x="6464300" y="5683250"/>
          <p14:tracePt t="49367" x="6489700" y="5676900"/>
          <p14:tracePt t="49380" x="6502400" y="5670550"/>
          <p14:tracePt t="49402" x="6527800" y="5657850"/>
          <p14:tracePt t="49415" x="6546850" y="5645150"/>
          <p14:tracePt t="49429" x="6546850" y="5638800"/>
          <p14:tracePt t="49450" x="6546850" y="5626100"/>
          <p14:tracePt t="49464" x="6553200" y="5613400"/>
          <p14:tracePt t="49485" x="6559550" y="5600700"/>
          <p14:tracePt t="49654" x="6565900" y="5594350"/>
          <p14:tracePt t="49666" x="6578600" y="5594350"/>
          <p14:tracePt t="49673" x="6591300" y="5594350"/>
          <p14:tracePt t="49679" x="6604000" y="5594350"/>
          <p14:tracePt t="50004" x="6604000" y="5613400"/>
          <p14:tracePt t="50012" x="6616700" y="5613400"/>
          <p14:tracePt t="50028" x="6642100" y="5613400"/>
          <p14:tracePt t="50034" x="6654800" y="5613400"/>
          <p14:tracePt t="50047" x="6661150" y="5613400"/>
          <p14:tracePt t="50068" x="6680200" y="5613400"/>
          <p14:tracePt t="50082" x="6686550" y="5626100"/>
          <p14:tracePt t="50103" x="6705600" y="5645150"/>
          <p14:tracePt t="50117" x="6724650" y="5657850"/>
          <p14:tracePt t="50130" x="6762750" y="5664200"/>
          <p14:tracePt t="50152" x="6794500" y="5670550"/>
          <p14:tracePt t="50165" x="6826250" y="5683250"/>
          <p14:tracePt t="50179" x="6851650" y="5702300"/>
          <p14:tracePt t="50200" x="6864350" y="5702300"/>
          <p14:tracePt t="50214" x="6870700" y="5702300"/>
          <p14:tracePt t="50235" x="6889750" y="5702300"/>
          <p14:tracePt t="50250" x="6889750" y="5695950"/>
          <p14:tracePt t="50269" x="6902450" y="5695950"/>
          <p14:tracePt t="50283" x="6921500" y="5683250"/>
          <p14:tracePt t="50297" x="6934200" y="5683250"/>
          <p14:tracePt t="50318" x="6972300" y="5670550"/>
          <p14:tracePt t="50332" x="6991350" y="5664200"/>
          <p14:tracePt t="50346" x="7016750" y="5645150"/>
          <p14:tracePt t="50367" x="7035800" y="5626100"/>
          <p14:tracePt t="50381" x="7048500" y="5613400"/>
          <p14:tracePt t="50402" x="7086600" y="5581650"/>
          <p14:tracePt t="50415" x="7092950" y="5575300"/>
          <p14:tracePt t="50436" x="7112000" y="5543550"/>
          <p14:tracePt t="50450" x="7131050" y="5499100"/>
          <p14:tracePt t="50464" x="7137400" y="5473700"/>
          <p14:tracePt t="50485" x="7150100" y="5391150"/>
          <p14:tracePt t="50499" x="7162800" y="5321300"/>
          <p14:tracePt t="50519" x="7175500" y="5156200"/>
          <p14:tracePt t="50533" x="7188200" y="5092700"/>
          <p14:tracePt t="50547" x="7188200" y="4940300"/>
          <p14:tracePt t="50568" x="7188200" y="4705350"/>
          <p14:tracePt t="50582" x="7181850" y="4616450"/>
          <p14:tracePt t="50603" x="7143750" y="4362450"/>
          <p14:tracePt t="50617" x="7073900" y="4235450"/>
          <p14:tracePt t="50630" x="7016750" y="4184650"/>
          <p14:tracePt t="50652" x="6845300" y="4044950"/>
          <p14:tracePt t="50665" x="6781800" y="4000500"/>
          <p14:tracePt t="50686" x="6769100" y="3987800"/>
          <p14:tracePt t="50735" x="6775450" y="3987800"/>
          <p14:tracePt t="50747" x="6794500" y="3987800"/>
          <p14:tracePt t="50754" x="6819900" y="3994150"/>
          <p14:tracePt t="50760" x="6858000" y="4038600"/>
          <p14:tracePt t="50770" x="6870700" y="4051300"/>
          <p14:tracePt t="50783" x="6934200" y="4133850"/>
          <p14:tracePt t="50797" x="6972300" y="4197350"/>
          <p14:tracePt t="50818" x="7105650" y="4413250"/>
          <p14:tracePt t="50832" x="7175500" y="4559300"/>
          <p14:tracePt t="50853" x="7194550" y="4699000"/>
          <p14:tracePt t="50867" x="7194550" y="4857750"/>
          <p14:tracePt t="50880" x="7162800" y="5041900"/>
          <p14:tracePt t="50902" x="7118350" y="5270500"/>
          <p14:tracePt t="50915" x="7092950" y="5346700"/>
          <p14:tracePt t="50936" x="7048500" y="5480050"/>
          <p14:tracePt t="50950" x="7004050" y="5530850"/>
          <p14:tracePt t="50964" x="6985000" y="5543550"/>
          <p14:tracePt t="50985" x="6915150" y="5575300"/>
          <p14:tracePt t="50999" x="6883400" y="5575300"/>
          <p14:tracePt t="51020" x="6800850" y="5581650"/>
          <p14:tracePt t="51033" x="6724650" y="5594350"/>
          <p14:tracePt t="51047" x="6705600" y="5600700"/>
          <p14:tracePt t="51107" x="6711950" y="5600700"/>
          <p14:tracePt t="51112" x="6737350" y="5588000"/>
          <p14:tracePt t="51118" x="6756400" y="5588000"/>
          <p14:tracePt t="51128" x="6794500" y="5568950"/>
          <p14:tracePt t="51136" x="6826250" y="5556250"/>
          <p14:tracePt t="51151" x="6858000" y="5530850"/>
          <p14:tracePt t="51165" x="6870700" y="5518150"/>
          <p14:tracePt t="51186" x="6927850" y="5441950"/>
          <p14:tracePt t="51200" x="6965950" y="5391150"/>
          <p14:tracePt t="51214" x="7067550" y="5194300"/>
          <p14:tracePt t="51235" x="7092950" y="5041900"/>
          <p14:tracePt t="51248" x="7092950" y="4870450"/>
          <p14:tracePt t="51270" x="7086600" y="4705350"/>
          <p14:tracePt t="51283" x="7042150" y="4540250"/>
          <p14:tracePt t="51297" x="6991350" y="4394200"/>
          <p14:tracePt t="51318" x="6921500" y="4241800"/>
          <p14:tracePt t="51332" x="6845300" y="4133850"/>
          <p14:tracePt t="51353" x="6699250" y="3994150"/>
          <p14:tracePt t="51367" x="6648450" y="3962400"/>
          <p14:tracePt t="51380" x="6610350" y="3930650"/>
          <p14:tracePt t="51426" x="6635750" y="3930650"/>
          <p14:tracePt t="51442" x="6673850" y="3949700"/>
          <p14:tracePt t="51448" x="6705600" y="3968750"/>
          <p14:tracePt t="51454" x="6731000" y="3975100"/>
          <p14:tracePt t="51464" x="6756400" y="4000500"/>
          <p14:tracePt t="51485" x="6877050" y="4057650"/>
          <p14:tracePt t="51499" x="6985000" y="4140200"/>
          <p14:tracePt t="51519" x="7092950" y="4254500"/>
          <p14:tracePt t="51533" x="7162800" y="4356100"/>
          <p14:tracePt t="51547" x="7207250" y="4464050"/>
          <p14:tracePt t="51569" x="7219950" y="4591050"/>
          <p14:tracePt t="51582" x="7213600" y="4648200"/>
          <p14:tracePt t="51603" x="7150100" y="4832350"/>
          <p14:tracePt t="51617" x="7099300" y="4927600"/>
          <p14:tracePt t="51631" x="7067550" y="4978400"/>
          <p14:tracePt t="51651" x="6991350" y="5073650"/>
          <p14:tracePt t="51665" x="6915150" y="5156200"/>
          <p14:tracePt t="51686" x="6858000" y="5207000"/>
          <p14:tracePt t="51700" x="6813550" y="5257800"/>
          <p14:tracePt t="51714" x="6769100" y="5302250"/>
          <p14:tracePt t="51735" x="6756400" y="5314950"/>
          <p14:tracePt t="51754" x="6743700" y="5321300"/>
          <p14:tracePt t="51923" x="6737350" y="5327650"/>
          <p14:tracePt t="51930" x="6731000" y="5327650"/>
          <p14:tracePt t="51947" x="6711950" y="5334000"/>
          <p14:tracePt t="51954" x="6680200" y="5340350"/>
          <p14:tracePt t="51960" x="6667500" y="5340350"/>
          <p14:tracePt t="51971" x="6629400" y="5346700"/>
          <p14:tracePt t="51985" x="6540500" y="5378450"/>
          <p14:tracePt t="51999" x="6483350" y="5391150"/>
          <p14:tracePt t="52020" x="6242050" y="5410200"/>
          <p14:tracePt t="52034" x="6102350" y="5416550"/>
          <p14:tracePt t="52055" x="5981700" y="5416550"/>
          <p14:tracePt t="52068" x="5969000" y="5416550"/>
          <p14:tracePt t="52082" x="5962650" y="5416550"/>
          <p14:tracePt t="52147" x="5949950" y="5416550"/>
          <p14:tracePt t="52160" x="5943600" y="5416550"/>
          <p14:tracePt t="52169" x="5930900" y="5410200"/>
          <p14:tracePt t="52174" x="5918200" y="5403850"/>
          <p14:tracePt t="52186" x="5918200" y="5397500"/>
          <p14:tracePt t="52200" x="5905500" y="5391150"/>
          <p14:tracePt t="52221" x="5880100" y="5384800"/>
          <p14:tracePt t="52235" x="5835650" y="5384800"/>
          <p14:tracePt t="52248" x="5797550" y="5384800"/>
          <p14:tracePt t="52270" x="5772150" y="5384800"/>
          <p14:tracePt t="52379" x="5791200" y="5384800"/>
          <p14:tracePt t="52384" x="5797550" y="5384800"/>
          <p14:tracePt t="52400" x="5822950" y="5391150"/>
          <p14:tracePt t="52408" x="5835650" y="5391150"/>
          <p14:tracePt t="52415" x="5861050" y="5397500"/>
          <p14:tracePt t="52436" x="5867400" y="5403850"/>
          <p14:tracePt t="52547" x="5861050" y="5403850"/>
          <p14:tracePt t="52568" x="5848350" y="5397500"/>
          <p14:tracePt t="52576" x="5835650" y="5397500"/>
          <p14:tracePt t="52593" x="5822950" y="5397500"/>
          <p14:tracePt t="52607" x="5816600" y="5397500"/>
          <p14:tracePt t="52616" x="5803900" y="5397500"/>
          <p14:tracePt t="52624" x="5791200" y="5397500"/>
          <p14:tracePt t="52637" x="5778500" y="5397500"/>
          <p14:tracePt t="52651" x="5734050" y="5403850"/>
          <p14:tracePt t="52665" x="5689600" y="5416550"/>
          <p14:tracePt t="52686" x="5638800" y="5416550"/>
          <p14:tracePt t="52700" x="5588000" y="5416550"/>
          <p14:tracePt t="52721" x="5499100" y="5416550"/>
          <p14:tracePt t="52735" x="5473700" y="5416550"/>
          <p14:tracePt t="52748" x="5448300" y="5416550"/>
          <p14:tracePt t="52769" x="5403850" y="5416550"/>
          <p14:tracePt t="52783" x="5384800" y="5416550"/>
          <p14:tracePt t="52804" x="5295900" y="5416550"/>
          <p14:tracePt t="52818" x="5257800" y="5403850"/>
          <p14:tracePt t="52840" x="5245100" y="5403850"/>
          <p14:tracePt t="52857" x="5245100" y="5391150"/>
          <p14:tracePt t="52866" x="5238750" y="5391150"/>
          <p14:tracePt t="52888" x="5213350" y="5391150"/>
          <p14:tracePt t="52902" x="5194300" y="5378450"/>
          <p14:tracePt t="52915" x="5156200" y="5365750"/>
          <p14:tracePt t="52936" x="5105400" y="5353050"/>
          <p14:tracePt t="52950" x="5099050" y="5353050"/>
          <p14:tracePt t="52971" x="5092700" y="5340350"/>
          <p14:tracePt t="53205" x="5086350" y="5321300"/>
          <p14:tracePt t="53218" x="5080000" y="5295900"/>
          <p14:tracePt t="53228" x="5067300" y="5257800"/>
          <p14:tracePt t="53234" x="5054600" y="5232400"/>
          <p14:tracePt t="53242" x="5048250" y="5219700"/>
          <p14:tracePt t="53248" x="5041900" y="5194300"/>
          <p14:tracePt t="53269" x="5035550" y="5168900"/>
          <p14:tracePt t="53283" x="5022850" y="5143500"/>
          <p14:tracePt t="53304" x="5022850" y="5130800"/>
          <p14:tracePt t="53320" x="5022850" y="5118100"/>
          <p14:tracePt t="53339" x="5022850" y="5092700"/>
          <p14:tracePt t="53353" x="5029200" y="5073650"/>
          <p14:tracePt t="53366" x="5048250" y="4997450"/>
          <p14:tracePt t="53387" x="5041900" y="4933950"/>
          <p14:tracePt t="53402" x="5016500" y="4908550"/>
          <p14:tracePt t="53423" x="4984750" y="4864100"/>
          <p14:tracePt t="53436" x="4972050" y="4851400"/>
          <p14:tracePt t="53450" x="4933950" y="4832350"/>
          <p14:tracePt t="53471" x="4838700" y="4781550"/>
          <p14:tracePt t="53485" x="4806950" y="4768850"/>
          <p14:tracePt t="53505" x="4724400" y="4749800"/>
          <p14:tracePt t="53519" x="4711700" y="4743450"/>
          <p14:tracePt t="53533" x="4705350" y="4743450"/>
          <p14:tracePt t="53554" x="4673600" y="4737100"/>
          <p14:tracePt t="53568" x="4641850" y="4724400"/>
          <p14:tracePt t="53589" x="4591050" y="4705350"/>
          <p14:tracePt t="53603" x="4572000" y="4705350"/>
          <p14:tracePt t="53616" x="4546600" y="4699000"/>
          <p14:tracePt t="53638" x="4527550" y="4692650"/>
          <p14:tracePt t="53651" x="4502150" y="4686300"/>
          <p14:tracePt t="53672" x="4464050" y="4679950"/>
          <p14:tracePt t="53686" x="4425950" y="4667250"/>
          <p14:tracePt t="53700" x="4406900" y="4667250"/>
          <p14:tracePt t="53721" x="4349750" y="4648200"/>
          <p14:tracePt t="53734" x="4337050" y="4641850"/>
          <p14:tracePt t="53756" x="4330700" y="4629150"/>
          <p14:tracePt t="53769" x="4311650" y="4622800"/>
          <p14:tracePt t="53783" x="4292600" y="4603750"/>
          <p14:tracePt t="53804" x="4273550" y="4591050"/>
          <p14:tracePt t="53818" x="4235450" y="4552950"/>
          <p14:tracePt t="53839" x="4229100" y="4540250"/>
          <p14:tracePt t="53913" x="4235450" y="4540250"/>
          <p14:tracePt t="53920" x="4254500" y="4546600"/>
          <p14:tracePt t="53926" x="4286250" y="4565650"/>
          <p14:tracePt t="53936" x="4324350" y="4591050"/>
          <p14:tracePt t="53950" x="4368800" y="4629150"/>
          <p14:tracePt t="53971" x="4508500" y="4718050"/>
          <p14:tracePt t="53985" x="4711700" y="4851400"/>
          <p14:tracePt t="54006" x="4921250" y="5010150"/>
          <p14:tracePt t="54019" x="5238750" y="5219700"/>
          <p14:tracePt t="54033" x="5327650" y="5295900"/>
          <p14:tracePt t="54054" x="5467350" y="5410200"/>
          <p14:tracePt t="54068" x="5594350" y="5518150"/>
          <p14:tracePt t="54089" x="5753100" y="5632450"/>
          <p14:tracePt t="54103" x="5791200" y="5657850"/>
          <p14:tracePt t="54117" x="5829300" y="5683250"/>
          <p14:tracePt t="54137" x="5842000" y="5689600"/>
          <p14:tracePt t="54176" x="5854700" y="5689600"/>
          <p14:tracePt t="54202" x="5861050" y="5689600"/>
          <p14:tracePt t="54208" x="5867400" y="5689600"/>
          <p14:tracePt t="54419" x="5867400" y="5683250"/>
          <p14:tracePt t="54539" x="5854700" y="5670550"/>
          <p14:tracePt t="54544" x="5842000" y="5657850"/>
          <p14:tracePt t="54550" x="5835650" y="5645150"/>
          <p14:tracePt t="54562" x="5829300" y="5632450"/>
          <p14:tracePt t="54568" x="5816600" y="5626100"/>
          <p14:tracePt t="54589" x="5803900" y="5600700"/>
          <p14:tracePt t="54603" x="5803900" y="5588000"/>
          <p14:tracePt t="54616" x="5791200" y="5575300"/>
          <p14:tracePt t="54638" x="5791200" y="5562600"/>
          <p14:tracePt t="54651" x="5791200" y="5549900"/>
          <p14:tracePt t="54672" x="5791200" y="5530850"/>
          <p14:tracePt t="54686" x="5791200" y="5524500"/>
          <p14:tracePt t="54700" x="5791200" y="5511800"/>
          <p14:tracePt t="54721" x="5797550" y="5467350"/>
          <p14:tracePt t="54735" x="5803900" y="5461000"/>
          <p14:tracePt t="54755" x="5816600" y="5441950"/>
          <p14:tracePt t="54769" x="5822950" y="5429250"/>
          <p14:tracePt t="54791" x="5822950" y="5403850"/>
          <p14:tracePt t="54804" x="5822950" y="5372100"/>
          <p14:tracePt t="54818" x="5822950" y="5334000"/>
          <p14:tracePt t="54839" x="5810250" y="5295900"/>
          <p14:tracePt t="54853" x="5797550" y="5283200"/>
          <p14:tracePt t="54873" x="5765800" y="5238750"/>
          <p14:tracePt t="54896" x="5734050" y="5232400"/>
          <p14:tracePt t="54902" x="5721350" y="5219700"/>
          <p14:tracePt t="54922" x="5664200" y="5207000"/>
          <p14:tracePt t="54936" x="5638800" y="5194300"/>
          <p14:tracePt t="54957" x="5607050" y="5194300"/>
          <p14:tracePt t="54971" x="5568950" y="5200650"/>
          <p14:tracePt t="54985" x="5505450" y="5219700"/>
          <p14:tracePt t="55005" x="5467350" y="5219700"/>
          <p14:tracePt t="55019" x="5391150" y="5245100"/>
          <p14:tracePt t="55040" x="5334000" y="5283200"/>
          <p14:tracePt t="55054" x="5308600" y="5327650"/>
          <p14:tracePt t="55068" x="5295900" y="5346700"/>
          <p14:tracePt t="55089" x="5289550" y="5403850"/>
          <p14:tracePt t="55103" x="5302250" y="5441950"/>
          <p14:tracePt t="55124" x="5308600" y="5461000"/>
          <p14:tracePt t="55138" x="5321300" y="5486400"/>
          <p14:tracePt t="55151" x="5327650" y="5486400"/>
          <p14:tracePt t="55172" x="5353050" y="5486400"/>
          <p14:tracePt t="55186" x="5359400" y="5486400"/>
          <p14:tracePt t="55241" x="5346700" y="5486400"/>
          <p14:tracePt t="55256" x="5321300" y="5486400"/>
          <p14:tracePt t="55264" x="5302250" y="5480050"/>
          <p14:tracePt t="55270" x="5289550" y="5480050"/>
          <p14:tracePt t="55280" x="5264150" y="5473700"/>
          <p14:tracePt t="55290" x="5245100" y="5467350"/>
          <p14:tracePt t="55304" x="5219700" y="5461000"/>
          <p14:tracePt t="55328" x="5213350" y="5461000"/>
          <p14:tracePt t="55339" x="5207000" y="5454650"/>
          <p14:tracePt t="55353" x="5181600" y="5454650"/>
          <p14:tracePt t="55374" x="5168900" y="5435600"/>
          <p14:tracePt t="55387" x="5124450" y="5422900"/>
          <p14:tracePt t="55401" x="5099050" y="5410200"/>
          <p14:tracePt t="55422" x="5073650" y="5397500"/>
          <p14:tracePt t="55436" x="5060950" y="5384800"/>
          <p14:tracePt t="55456" x="5054600" y="5384800"/>
          <p14:tracePt t="55470" x="5048250" y="5378450"/>
          <p14:tracePt t="55485" x="5029200" y="5346700"/>
          <p14:tracePt t="55506" x="4972050" y="5264150"/>
          <p14:tracePt t="55519" x="4933950" y="5238750"/>
          <p14:tracePt t="55540" x="4870450" y="5137150"/>
          <p14:tracePt t="55554" x="4845050" y="5099050"/>
          <p14:tracePt t="55568" x="4832350" y="5067300"/>
          <p14:tracePt t="55589" x="4800600" y="5035550"/>
          <p14:tracePt t="55603" x="4775200" y="4997450"/>
          <p14:tracePt t="55624" x="4743450" y="4965700"/>
          <p14:tracePt t="55637" x="4692650" y="4927600"/>
          <p14:tracePt t="55651" x="4597400" y="4902200"/>
          <p14:tracePt t="55672" x="4495800" y="4876800"/>
          <p14:tracePt t="55686" x="4432300" y="4870450"/>
          <p14:tracePt t="55707" x="4286250" y="4864100"/>
          <p14:tracePt t="55721" x="4216400" y="4851400"/>
          <p14:tracePt t="55735" x="4191000" y="4845050"/>
          <p14:tracePt t="55755" x="4152900" y="4832350"/>
          <p14:tracePt t="55769" x="4140200" y="4832350"/>
          <p14:tracePt t="55790" x="4121150" y="4832350"/>
          <p14:tracePt t="55987" x="4127500" y="4832350"/>
          <p14:tracePt t="56000" x="4133850" y="4838700"/>
          <p14:tracePt t="56006" x="4152900" y="4838700"/>
          <p14:tracePt t="56013" x="4171950" y="4851400"/>
          <p14:tracePt t="56019" x="4203700" y="4851400"/>
          <p14:tracePt t="56040" x="4273550" y="4851400"/>
          <p14:tracePt t="56054" x="4298950" y="4851400"/>
          <p14:tracePt t="56068" x="4381500" y="4845050"/>
          <p14:tracePt t="56089" x="4483100" y="4806950"/>
          <p14:tracePt t="56103" x="4495800" y="4800600"/>
          <p14:tracePt t="56123" x="4521200" y="4756150"/>
          <p14:tracePt t="56138" x="4502150" y="4737100"/>
          <p14:tracePt t="56158" x="4451350" y="4692650"/>
          <p14:tracePt t="56172" x="4362450" y="4667250"/>
          <p14:tracePt t="56186" x="4286250" y="4648200"/>
          <p14:tracePt t="56207" x="4203700" y="4629150"/>
          <p14:tracePt t="56220" x="4197350" y="4629150"/>
          <p14:tracePt t="56242" x="4184650" y="4641850"/>
          <p14:tracePt t="56256" x="4178300" y="4679950"/>
          <p14:tracePt t="56269" x="4178300" y="4705350"/>
          <p14:tracePt t="56290" x="4178300" y="4775200"/>
          <p14:tracePt t="56304" x="4222750" y="4870450"/>
          <p14:tracePt t="56325" x="4273550" y="4933950"/>
          <p14:tracePt t="56339" x="4324350" y="4959350"/>
          <p14:tracePt t="56353" x="4362450" y="4965700"/>
          <p14:tracePt t="56373" x="4394200" y="4959350"/>
          <p14:tracePt t="56387" x="4419600" y="4927600"/>
          <p14:tracePt t="56408" x="4425950" y="4838700"/>
          <p14:tracePt t="56422" x="4394200" y="4762500"/>
          <p14:tracePt t="56436" x="4375150" y="4724400"/>
          <p14:tracePt t="56457" x="4311650" y="4679950"/>
          <p14:tracePt t="56471" x="4229100" y="4667250"/>
          <p14:tracePt t="56492" x="4203700" y="4667250"/>
          <p14:tracePt t="56505" x="4203700" y="4673600"/>
          <p14:tracePt t="56519" x="4203700" y="4699000"/>
          <p14:tracePt t="56540" x="4260850" y="4775200"/>
          <p14:tracePt t="56554" x="4286250" y="4800600"/>
          <p14:tracePt t="56575" x="4349750" y="4832350"/>
          <p14:tracePt t="56589" x="4387850" y="4832350"/>
          <p14:tracePt t="56602" x="4457700" y="4832350"/>
          <p14:tracePt t="56624" x="4565650" y="4813300"/>
          <p14:tracePt t="56637" x="4572000" y="4800600"/>
          <p14:tracePt t="56659" x="4565650" y="4730750"/>
          <p14:tracePt t="56673" x="4552950" y="4705350"/>
          <p14:tracePt t="56686" x="4495800" y="4686300"/>
          <p14:tracePt t="56707" x="4445000" y="4679950"/>
          <p14:tracePt t="56721" x="4387850" y="4679950"/>
          <p14:tracePt t="56742" x="4381500" y="4686300"/>
          <p14:tracePt t="56756" x="4381500" y="4699000"/>
          <p14:tracePt t="56769" x="4381500" y="4711700"/>
          <p14:tracePt t="56790" x="4387850" y="4711700"/>
          <p14:tracePt t="56804" x="4394200" y="4718050"/>
          <p14:tracePt t="56939" x="4406900" y="4724400"/>
          <p14:tracePt t="56944" x="4406900" y="4730750"/>
          <p14:tracePt t="56985" x="4413250" y="4730750"/>
          <p14:tracePt t="56992" x="4419600" y="4743450"/>
          <p14:tracePt t="56999" x="4432300" y="4749800"/>
          <p14:tracePt t="57008" x="4451350" y="4762500"/>
          <p14:tracePt t="57019" x="4476750" y="4781550"/>
          <p14:tracePt t="57040" x="4572000" y="4845050"/>
          <p14:tracePt t="57054" x="4597400" y="4864100"/>
          <p14:tracePt t="57075" x="4686300" y="4959350"/>
          <p14:tracePt t="57089" x="4749800" y="5035550"/>
          <p14:tracePt t="57103" x="4768850" y="5048250"/>
          <p14:tracePt t="57124" x="4895850" y="5207000"/>
          <p14:tracePt t="57137" x="5010150" y="5334000"/>
          <p14:tracePt t="57158" x="5111750" y="5391150"/>
          <p14:tracePt t="57172" x="5181600" y="5416550"/>
          <p14:tracePt t="57186" x="5219700" y="5416550"/>
          <p14:tracePt t="57207" x="5257800" y="5416550"/>
          <p14:tracePt t="57221" x="5321300" y="5416550"/>
          <p14:tracePt t="57242" x="5429250" y="5403850"/>
          <p14:tracePt t="57256" x="5454650" y="5391150"/>
          <p14:tracePt t="57269" x="5511800" y="5372100"/>
          <p14:tracePt t="57290" x="5549900" y="5372100"/>
          <p14:tracePt t="57304" x="5568950" y="5365750"/>
          <p14:tracePt t="57325" x="5600700" y="5365750"/>
          <p14:tracePt t="57339" x="5638800" y="5365750"/>
          <p14:tracePt t="57360" x="5683250" y="5365750"/>
          <p14:tracePt t="57374" x="5695950" y="5365750"/>
          <p14:tracePt t="57416" x="5702300" y="5365750"/>
          <p14:tracePt t="57424" x="5715000" y="5353050"/>
          <p14:tracePt t="57440" x="5734050" y="5340350"/>
          <p14:tracePt t="57457" x="5784850" y="5308600"/>
          <p14:tracePt t="57470" x="5803900" y="5283200"/>
          <p14:tracePt t="57492" x="5873750" y="5207000"/>
          <p14:tracePt t="57506" x="5886450" y="5156200"/>
          <p14:tracePt t="57520" x="5886450" y="5137150"/>
          <p14:tracePt t="57540" x="5873750" y="5092700"/>
          <p14:tracePt t="57554" x="5829300" y="5048250"/>
          <p14:tracePt t="57575" x="5727700" y="5010150"/>
          <p14:tracePt t="57589" x="5683250" y="4997450"/>
          <p14:tracePt t="57610" x="5645150" y="4997450"/>
          <p14:tracePt t="57624" x="5626100" y="5003800"/>
          <p14:tracePt t="57637" x="5619750" y="5016500"/>
          <p14:tracePt t="57658" x="5594350" y="5060950"/>
          <p14:tracePt t="57672" x="5581650" y="5130800"/>
          <p14:tracePt t="57693" x="5562600" y="5187950"/>
          <p14:tracePt t="57707" x="5568950" y="5226050"/>
          <p14:tracePt t="57721" x="5607050" y="5276850"/>
          <p14:tracePt t="57742" x="5664200" y="5302250"/>
          <p14:tracePt t="57755" x="5727700" y="5308600"/>
          <p14:tracePt t="57776" x="5816600" y="5308600"/>
          <p14:tracePt t="57790" x="5867400" y="5302250"/>
          <p14:tracePt t="57804" x="5880100" y="5302250"/>
          <p14:tracePt t="57825" x="5886450" y="5276850"/>
          <p14:tracePt t="57839" x="5886450" y="5264150"/>
          <p14:tracePt t="57860" x="5797550" y="5251450"/>
          <p14:tracePt t="57873" x="5784850" y="5251450"/>
          <p14:tracePt t="57887" x="5715000" y="5264150"/>
          <p14:tracePt t="57908" x="5702300" y="5283200"/>
          <p14:tracePt t="57922" x="5695950" y="5302250"/>
          <p14:tracePt t="57943" x="5695950" y="5327650"/>
          <p14:tracePt t="57957" x="5727700" y="5346700"/>
          <p14:tracePt t="57970" x="5797550" y="5346700"/>
          <p14:tracePt t="57992" x="5861050" y="5346700"/>
          <p14:tracePt t="58005" x="5873750" y="5340350"/>
          <p14:tracePt t="58026" x="5899150" y="5340350"/>
          <p14:tracePt t="58897" x="5867400" y="5340350"/>
          <p14:tracePt t="58913" x="5835650" y="5340350"/>
          <p14:tracePt t="58915" x="5797550" y="5340350"/>
          <p14:tracePt t="58922" x="5746750" y="5346700"/>
          <p14:tracePt t="58929" x="5734050" y="5353050"/>
          <p14:tracePt t="58943" x="5702300" y="5359400"/>
          <p14:tracePt t="58957" x="5670550" y="5359400"/>
          <p14:tracePt t="58977" x="5600700" y="5372100"/>
          <p14:tracePt t="58992" x="5568950" y="5372100"/>
          <p14:tracePt t="59005" x="5518150" y="5378450"/>
          <p14:tracePt t="59026" x="5448300" y="5397500"/>
          <p14:tracePt t="59040" x="5422900" y="5403850"/>
          <p14:tracePt t="59061" x="5416550" y="5403850"/>
          <p14:tracePt t="59075" x="5410200" y="5410200"/>
          <p14:tracePt t="59089" x="5391150" y="5410200"/>
          <p14:tracePt t="59110" x="5365750" y="5410200"/>
          <p14:tracePt t="59124" x="5340350" y="5416550"/>
          <p14:tracePt t="59144" x="5321300" y="5422900"/>
          <p14:tracePt t="59158" x="5314950" y="5422900"/>
          <p14:tracePt t="59172" x="5308600" y="5422900"/>
          <p14:tracePt t="59249" x="5308600" y="5429250"/>
          <p14:tracePt t="59262" x="5308600" y="5435600"/>
          <p14:tracePt t="59272" x="5314950" y="5435600"/>
          <p14:tracePt t="59280" x="5334000" y="5435600"/>
          <p14:tracePt t="59286" x="5346700" y="5441950"/>
          <p14:tracePt t="59296" x="5372100" y="5441950"/>
          <p14:tracePt t="59311" x="5416550" y="5454650"/>
          <p14:tracePt t="59325" x="5448300" y="5454650"/>
          <p14:tracePt t="59339" x="5505450" y="5454650"/>
          <p14:tracePt t="59360" x="5607050" y="5454650"/>
          <p14:tracePt t="59374" x="5664200" y="5454650"/>
          <p14:tracePt t="59394" x="5854700" y="5454650"/>
          <p14:tracePt t="59408" x="5981700" y="5454650"/>
          <p14:tracePt t="59422" x="6038850" y="5454650"/>
          <p14:tracePt t="59443" x="6210300" y="5454650"/>
          <p14:tracePt t="59457" x="6311900" y="5454650"/>
          <p14:tracePt t="59478" x="6464300" y="5435600"/>
          <p14:tracePt t="59491" x="6527800" y="5422900"/>
          <p14:tracePt t="59505" x="6648450" y="5378450"/>
          <p14:tracePt t="59526" x="6769100" y="5308600"/>
          <p14:tracePt t="59540" x="6800850" y="5283200"/>
          <p14:tracePt t="59561" x="6889750" y="5168900"/>
          <p14:tracePt t="59575" x="6934200" y="5086350"/>
          <p14:tracePt t="59589" x="6953250" y="5041900"/>
          <p14:tracePt t="59610" x="6978650" y="4908550"/>
          <p14:tracePt t="59623" x="6985000" y="4832350"/>
          <p14:tracePt t="59644" x="6985000" y="4737100"/>
          <p14:tracePt t="59658" x="6959600" y="4667250"/>
          <p14:tracePt t="59672" x="6946900" y="4629150"/>
          <p14:tracePt t="59693" x="6946900" y="4591050"/>
          <p14:tracePt t="59707" x="6946900" y="4565650"/>
          <p14:tracePt t="59728" x="6934200" y="4546600"/>
          <p14:tracePt t="59741" x="6927850" y="4540250"/>
          <p14:tracePt t="59755" x="6908800" y="4521200"/>
          <p14:tracePt t="59776" x="6889750" y="4508500"/>
          <p14:tracePt t="59790" x="6883400" y="4508500"/>
          <p14:tracePt t="59834" x="6877050" y="4508500"/>
          <p14:tracePt t="59873" x="6870700" y="4508500"/>
          <p14:tracePt t="59880" x="6864350" y="4508500"/>
          <p14:tracePt t="59896" x="6858000" y="4508500"/>
          <p14:tracePt t="59904" x="6838950" y="4508500"/>
          <p14:tracePt t="59910" x="6819900" y="4514850"/>
          <p14:tracePt t="59922" x="6788150" y="4521200"/>
          <p14:tracePt t="59943" x="6724650" y="4552950"/>
          <p14:tracePt t="59957" x="6572250" y="4603750"/>
          <p14:tracePt t="59977" x="6210300" y="4705350"/>
          <p14:tracePt t="59991" x="5988050" y="4775200"/>
          <p14:tracePt t="60005" x="5232400" y="4984750"/>
          <p14:tracePt t="60026" x="4768850" y="5099050"/>
          <p14:tracePt t="60040" x="4425950" y="5137150"/>
          <p14:tracePt t="60061" x="4159250" y="5124450"/>
          <p14:tracePt t="60075" x="3975100" y="5080000"/>
          <p14:tracePt t="60089" x="3841750" y="5054600"/>
          <p14:tracePt t="60109" x="3803650" y="5035550"/>
          <p14:tracePt t="60124" x="3797300" y="5010150"/>
          <p14:tracePt t="60144" x="3784600" y="4953000"/>
          <p14:tracePt t="60158" x="3784600" y="4940300"/>
          <p14:tracePt t="60172" x="3784600" y="4921250"/>
          <p14:tracePt t="60193" x="3822700" y="4921250"/>
          <p14:tracePt t="60207" x="3835400" y="4921250"/>
          <p14:tracePt t="60228" x="4032250" y="4965700"/>
          <p14:tracePt t="60241" x="4286250" y="5029200"/>
          <p14:tracePt t="60262" x="4584700" y="5111750"/>
          <p14:tracePt t="60276" x="4832350" y="5194300"/>
          <p14:tracePt t="60290" x="5080000" y="5321300"/>
          <p14:tracePt t="60311" x="5359400" y="5467350"/>
          <p14:tracePt t="60325" x="5759450" y="5594350"/>
          <p14:tracePt t="60339" x="6153150" y="5702300"/>
          <p14:tracePt t="60359" x="6489700" y="5772150"/>
          <p14:tracePt t="60373" x="6711950" y="5791200"/>
          <p14:tracePt t="60394" x="6953250" y="5759450"/>
          <p14:tracePt t="60408" x="7169150" y="5676900"/>
          <p14:tracePt t="60429" x="7435850" y="5524500"/>
          <p14:tracePt t="60443" x="7664450" y="5359400"/>
          <p14:tracePt t="60457" x="7829550" y="5194300"/>
          <p14:tracePt t="60478" x="7905750" y="5067300"/>
          <p14:tracePt t="60491" x="7937500" y="4953000"/>
          <p14:tracePt t="60512" x="7893050" y="4826000"/>
          <p14:tracePt t="60526" x="7854950" y="4800600"/>
          <p14:tracePt t="60540" x="7785100" y="4768850"/>
          <p14:tracePt t="60561" x="7721600" y="4762500"/>
          <p14:tracePt t="60575" x="7689850" y="4775200"/>
          <p14:tracePt t="60596" x="7639050" y="4794250"/>
          <p14:tracePt t="60609" x="7562850" y="4819650"/>
          <p14:tracePt t="60623" x="7524750" y="4838700"/>
          <p14:tracePt t="60644" x="7404100" y="4876800"/>
          <p14:tracePt t="60658" x="7334250" y="4902200"/>
          <p14:tracePt t="60679" x="7283450" y="4965700"/>
          <p14:tracePt t="60693" x="7270750" y="4978400"/>
          <p14:tracePt t="60706" x="7219950" y="5029200"/>
          <p14:tracePt t="60727" x="7124700" y="5118100"/>
          <p14:tracePt t="60741" x="7105650" y="5149850"/>
          <p14:tracePt t="60762" x="6978650" y="5238750"/>
          <p14:tracePt t="60776" x="6934200" y="5276850"/>
          <p14:tracePt t="60790" x="6921500" y="5289550"/>
          <p14:tracePt t="60811" x="6908800" y="5289550"/>
          <p14:tracePt t="60825" x="6889750" y="5289550"/>
          <p14:tracePt t="60846" x="6813550" y="5289550"/>
          <p14:tracePt t="60859" x="6800850" y="5289550"/>
          <p14:tracePt t="60873" x="6718300" y="5289550"/>
          <p14:tracePt t="60894" x="6578600" y="5289550"/>
          <p14:tracePt t="60908" x="6553200" y="5289550"/>
          <p14:tracePt t="60929" x="6521450" y="5238750"/>
          <p14:tracePt t="60943" x="6496050" y="5200650"/>
          <p14:tracePt t="60957" x="6477000" y="5187950"/>
          <p14:tracePt t="60978" x="6413500" y="5105400"/>
          <p14:tracePt t="60991" x="6362700" y="5060950"/>
          <p14:tracePt t="61012" x="6324600" y="5029200"/>
          <p14:tracePt t="61026" x="6324600" y="5022850"/>
          <p14:tracePt t="61040" x="6324600" y="4991100"/>
          <p14:tracePt t="61061" x="6324600" y="4972050"/>
          <p14:tracePt t="61075" x="6330950" y="4933950"/>
          <p14:tracePt t="61095" x="6350000" y="4914900"/>
          <p14:tracePt t="61109" x="6362700" y="4895850"/>
          <p14:tracePt t="61123" x="6369050" y="4870450"/>
          <p14:tracePt t="61144" x="6375400" y="4838700"/>
          <p14:tracePt t="61158" x="6381750" y="4826000"/>
          <p14:tracePt t="61179" x="6388100" y="4806950"/>
          <p14:tracePt t="61193" x="6388100" y="4787900"/>
          <p14:tracePt t="61207" x="6381750" y="4768850"/>
          <p14:tracePt t="61228" x="6375400" y="4756150"/>
          <p14:tracePt t="61241" x="6356350" y="4743450"/>
          <p14:tracePt t="61262" x="6343650" y="4730750"/>
          <p14:tracePt t="61276" x="6324600" y="4718050"/>
          <p14:tracePt t="61290" x="6305550" y="4718050"/>
          <p14:tracePt t="61311" x="6286500" y="4705350"/>
          <p14:tracePt t="61325" x="6267450" y="4673600"/>
          <p14:tracePt t="61346" x="6203950" y="4591050"/>
          <p14:tracePt t="61360" x="6184900" y="4559300"/>
          <p14:tracePt t="61373" x="6134100" y="4483100"/>
          <p14:tracePt t="61394" x="6064250" y="4400550"/>
          <p14:tracePt t="61408" x="6026150" y="4362450"/>
          <p14:tracePt t="61429" x="5981700" y="4330700"/>
          <p14:tracePt t="61443" x="5943600" y="4286250"/>
          <p14:tracePt t="61457" x="5924550" y="4254500"/>
          <p14:tracePt t="61478" x="5886450" y="4203700"/>
          <p14:tracePt t="61492" x="5842000" y="4133850"/>
          <p14:tracePt t="61512" x="5772150" y="4044950"/>
          <p14:tracePt t="61526" x="5759450" y="4032250"/>
          <p14:tracePt t="61540" x="5746750" y="4006850"/>
          <p14:tracePt t="61561" x="5734050" y="4000500"/>
          <p14:tracePt t="61575" x="5734050" y="3994150"/>
          <p14:tracePt t="61596" x="5721350" y="3981450"/>
          <p14:tracePt t="61609" x="5721350" y="3975100"/>
          <p14:tracePt t="61630" x="5715000" y="3956050"/>
          <p14:tracePt t="61644" x="5708650" y="3949700"/>
          <p14:tracePt t="61658" x="5708650" y="3905250"/>
          <p14:tracePt t="61679" x="5708650" y="3892550"/>
          <p14:tracePt t="61693" x="5708650" y="3848100"/>
          <p14:tracePt t="61714" x="5708650" y="3765550"/>
          <p14:tracePt t="61728" x="5695950" y="3708400"/>
          <p14:tracePt t="61741" x="5695950" y="3670300"/>
          <p14:tracePt t="61762" x="5676900" y="3594100"/>
          <p14:tracePt t="61777" x="5670550" y="3543300"/>
          <p14:tracePt t="61797" x="5657850" y="3479800"/>
          <p14:tracePt t="61811" x="5645150" y="3422650"/>
          <p14:tracePt t="61825" x="5619750" y="3378200"/>
          <p14:tracePt t="61846" x="5575300" y="3314700"/>
          <p14:tracePt t="61860" x="5568950" y="3302000"/>
          <p14:tracePt t="61880" x="5556250" y="3270250"/>
          <p14:tracePt t="61894" x="5556250" y="3251200"/>
          <p14:tracePt t="61908" x="5543550" y="3232150"/>
          <p14:tracePt t="61929" x="5530850" y="3213100"/>
          <p14:tracePt t="61944" x="5524500" y="3213100"/>
          <p14:tracePt t="61964" x="5505450" y="3200400"/>
          <p14:tracePt t="61977" x="5505450" y="3187700"/>
          <p14:tracePt t="61991" x="5499100" y="3187700"/>
          <p14:tracePt t="62012" x="5480050" y="3187700"/>
          <p14:tracePt t="62026" x="5461000" y="3194050"/>
          <p14:tracePt t="62047" x="5422900" y="3206750"/>
          <p14:tracePt t="62061" x="5410200" y="3213100"/>
          <p14:tracePt t="62075" x="5353050" y="3244850"/>
          <p14:tracePt t="62095" x="5270500" y="3314700"/>
          <p14:tracePt t="62110" x="5257800" y="3346450"/>
          <p14:tracePt t="62130" x="5213350" y="3492500"/>
          <p14:tracePt t="62144" x="5207000" y="3638550"/>
          <p14:tracePt t="62158" x="5200650" y="3721100"/>
          <p14:tracePt t="62179" x="5302250" y="4095750"/>
          <p14:tracePt t="62193" x="5511800" y="4375150"/>
          <p14:tracePt t="62214" x="5975350" y="4743450"/>
          <p14:tracePt t="62227" x="6159500" y="4813300"/>
          <p14:tracePt t="62242" x="6483350" y="4914900"/>
          <p14:tracePt t="62262" x="6851650" y="4927600"/>
          <p14:tracePt t="62276" x="6940550" y="4914900"/>
          <p14:tracePt t="62297" x="7092950" y="4813300"/>
          <p14:tracePt t="62311" x="7118350" y="4711700"/>
          <p14:tracePt t="62325" x="7118350" y="4654550"/>
          <p14:tracePt t="62346" x="6953250" y="4451350"/>
          <p14:tracePt t="62360" x="6692900" y="4254500"/>
          <p14:tracePt t="62380" x="6096000" y="4064000"/>
          <p14:tracePt t="62394" x="5848350" y="4025900"/>
          <p14:tracePt t="62408" x="5378450" y="4006850"/>
          <p14:tracePt t="62429" x="5035550" y="4064000"/>
          <p14:tracePt t="62443" x="4876800" y="4165600"/>
          <p14:tracePt t="62464" x="4838700" y="4394200"/>
          <p14:tracePt t="62477" x="4870450" y="4508500"/>
          <p14:tracePt t="62491" x="5073650" y="4845050"/>
          <p14:tracePt t="62512" x="5715000" y="5505450"/>
          <p14:tracePt t="62526" x="6223000" y="5778500"/>
          <p14:tracePt t="62547" x="6623050" y="5854700"/>
          <p14:tracePt t="62561" x="6851650" y="5835650"/>
          <p14:tracePt t="62575" x="6978650" y="5759450"/>
          <p14:tracePt t="62596" x="7023100" y="5651500"/>
          <p14:tracePt t="62610" x="7004050" y="5505450"/>
          <p14:tracePt t="62630" x="6819900" y="5327650"/>
          <p14:tracePt t="62644" x="6419850" y="5181600"/>
          <p14:tracePt t="62658" x="5899150" y="5118100"/>
          <p14:tracePt t="62679" x="5429250" y="5105400"/>
          <p14:tracePt t="62693" x="5143500" y="5200650"/>
          <p14:tracePt t="62714" x="5143500" y="5264150"/>
          <p14:tracePt t="62727" x="5168900" y="5308600"/>
          <p14:tracePt t="62741" x="5264150" y="5397500"/>
          <p14:tracePt t="62762" x="5467350" y="5480050"/>
          <p14:tracePt t="62776" x="5607050" y="5486400"/>
          <p14:tracePt t="62797" x="5695950" y="5486400"/>
          <p14:tracePt t="62811" x="5695950" y="5480050"/>
          <p14:tracePt t="62848" x="5695950" y="5473700"/>
          <p14:tracePt t="62983" x="5695950" y="5467350"/>
          <p14:tracePt t="63008" x="5689600" y="5467350"/>
          <p14:tracePt t="63022" x="5702300" y="5486400"/>
          <p14:tracePt t="63040" x="5734050" y="5505450"/>
          <p14:tracePt t="63381" x="5727700" y="5473700"/>
          <p14:tracePt t="63392" x="5727700" y="5454650"/>
          <p14:tracePt t="63401" x="5734050" y="5410200"/>
          <p14:tracePt t="63408" x="5721350" y="5372100"/>
          <p14:tracePt t="63415" x="5721350" y="5359400"/>
          <p14:tracePt t="63429" x="5721350" y="5340350"/>
          <p14:tracePt t="63443" x="5721350" y="5308600"/>
          <p14:tracePt t="63464" x="5721350" y="5245100"/>
          <p14:tracePt t="63477" x="5721350" y="5226050"/>
          <p14:tracePt t="63498" x="5721350" y="5200650"/>
          <p14:tracePt t="63512" x="5708650" y="5187950"/>
          <p14:tracePt t="63526" x="5702300" y="5175250"/>
          <p14:tracePt t="63547" x="5695950" y="5156200"/>
          <p14:tracePt t="63561" x="5695950" y="5124450"/>
          <p14:tracePt t="63582" x="5689600" y="5073650"/>
          <p14:tracePt t="63595" x="5670550" y="5041900"/>
          <p14:tracePt t="63609" x="5664200" y="5010150"/>
          <p14:tracePt t="63630" x="5657850" y="4978400"/>
          <p14:tracePt t="63644" x="5657850" y="4940300"/>
          <p14:tracePt t="63665" x="5670550" y="4845050"/>
          <p14:tracePt t="63679" x="5683250" y="4806950"/>
          <p14:tracePt t="63693" x="5702300" y="4737100"/>
          <p14:tracePt t="63713" x="5734050" y="4673600"/>
          <p14:tracePt t="63727" x="5765800" y="4654550"/>
          <p14:tracePt t="63748" x="5829300" y="4629150"/>
          <p14:tracePt t="63762" x="5886450" y="4597400"/>
          <p14:tracePt t="63776" x="5956300" y="4521200"/>
          <p14:tracePt t="63797" x="5994400" y="4464050"/>
          <p14:tracePt t="63811" x="6057900" y="4356100"/>
          <p14:tracePt t="63832" x="6216650" y="4159250"/>
          <p14:tracePt t="63846" x="6254750" y="4102100"/>
          <p14:tracePt t="63859" x="6324600" y="4000500"/>
          <p14:tracePt t="63880" x="6407150" y="3860800"/>
          <p14:tracePt t="63894" x="6438900" y="3790950"/>
          <p14:tracePt t="63915" x="6546850" y="3536950"/>
          <p14:tracePt t="63929" x="6623050" y="3365500"/>
          <p14:tracePt t="63943" x="6673850" y="3225800"/>
          <p14:tracePt t="63964" x="6711950" y="3092450"/>
          <p14:tracePt t="63977" x="6743700" y="2952750"/>
          <p14:tracePt t="63999" x="6750050" y="2825750"/>
          <p14:tracePt t="64012" x="6750050" y="2717800"/>
          <p14:tracePt t="64026" x="6750050" y="2609850"/>
          <p14:tracePt t="64047" x="6750050" y="2501900"/>
          <p14:tracePt t="64061" x="6705600" y="2374900"/>
          <p14:tracePt t="64082" x="6540500" y="2171700"/>
          <p14:tracePt t="64096" x="6324600" y="2051050"/>
          <p14:tracePt t="64109" x="6184900" y="2006600"/>
          <p14:tracePt t="64130" x="5803900" y="1898650"/>
          <p14:tracePt t="64144" x="5613400" y="1854200"/>
          <p14:tracePt t="64165" x="5467350" y="1841500"/>
          <p14:tracePt t="64179" x="5359400" y="1847850"/>
          <p14:tracePt t="64193" x="5283200" y="1898650"/>
          <p14:tracePt t="64214" x="5238750" y="1974850"/>
          <p14:tracePt t="64227" x="5232400" y="2076450"/>
          <p14:tracePt t="64248" x="5327650" y="2298700"/>
          <p14:tracePt t="64262" x="5391150" y="2387600"/>
          <p14:tracePt t="64276" x="5543550" y="2584450"/>
          <p14:tracePt t="64297" x="5829300" y="2838450"/>
          <p14:tracePt t="64311" x="5930900" y="2895600"/>
          <p14:tracePt t="64332" x="6203950" y="2984500"/>
          <p14:tracePt t="64346" x="6362700" y="2990850"/>
          <p14:tracePt t="64360" x="6419850" y="2990850"/>
          <p14:tracePt t="64380" x="6419850" y="2984500"/>
          <p14:tracePt t="64394" x="6381750" y="2965450"/>
          <p14:tracePt t="64415" x="6197600" y="2978150"/>
          <p14:tracePt t="64429" x="6102350" y="2997200"/>
          <p14:tracePt t="64443" x="5911850" y="3041650"/>
          <p14:tracePt t="64464" x="5791200" y="3124200"/>
          <p14:tracePt t="64478" x="5778500" y="3155950"/>
          <p14:tracePt t="64499" x="5778500" y="3257550"/>
          <p14:tracePt t="64512" x="5810250" y="3340100"/>
          <p14:tracePt t="64533" x="5867400" y="3448050"/>
          <p14:tracePt t="64547" x="5943600" y="3556000"/>
          <p14:tracePt t="64561" x="6019800" y="3657600"/>
          <p14:tracePt t="64582" x="6089650" y="3746500"/>
          <p14:tracePt t="64595" x="6108700" y="3752850"/>
          <p14:tracePt t="64616" x="6134100" y="3771900"/>
          <p14:tracePt t="64697" x="6127750" y="3746500"/>
          <p14:tracePt t="64712" x="6102350" y="3733800"/>
          <p14:tracePt t="64720" x="6064250" y="3714750"/>
          <p14:tracePt t="64726" x="6026150" y="3695700"/>
          <p14:tracePt t="64734" x="5988050" y="3676650"/>
          <p14:tracePt t="64748" x="5949950" y="3670300"/>
          <p14:tracePt t="64762" x="5930900" y="3663950"/>
          <p14:tracePt t="64783" x="5892800" y="3657600"/>
          <p14:tracePt t="64797" x="5848350" y="3651250"/>
          <p14:tracePt t="64811" x="5816600" y="3651250"/>
          <p14:tracePt t="64832" x="5702300" y="3670300"/>
          <p14:tracePt t="64846" x="5537200" y="3721100"/>
          <p14:tracePt t="64866" x="5340350" y="3765550"/>
          <p14:tracePt t="64880" x="5010150" y="3803650"/>
          <p14:tracePt t="64894" x="4572000" y="3829050"/>
          <p14:tracePt t="64915" x="4121150" y="3835400"/>
          <p14:tracePt t="64929" x="3784600" y="3867150"/>
          <p14:tracePt t="64950" x="3606800" y="3892550"/>
          <p14:tracePt t="64964" x="3492500" y="3917950"/>
          <p14:tracePt t="64977" x="3397250" y="3949700"/>
          <p14:tracePt t="64998" x="3327400" y="3968750"/>
          <p14:tracePt t="65012" x="3251200" y="3987800"/>
          <p14:tracePt t="65033" x="3200400" y="4000500"/>
          <p14:tracePt t="65047" x="3187700" y="4013200"/>
          <p14:tracePt t="65061" x="3162300" y="4032250"/>
          <p14:tracePt t="65082" x="3136900" y="4057650"/>
          <p14:tracePt t="65096" x="3105150" y="4083050"/>
          <p14:tracePt t="65116" x="3079750" y="4102100"/>
          <p14:tracePt t="65130" x="3048000" y="4152900"/>
          <p14:tracePt t="65144" x="3028950" y="4197350"/>
          <p14:tracePt t="65165" x="3022600" y="4267200"/>
          <p14:tracePt t="65179" x="3009900" y="4400550"/>
          <p14:tracePt t="65200" x="3009900" y="4451350"/>
          <p14:tracePt t="65214" x="3009900" y="4464050"/>
          <p14:tracePt t="65227" x="3009900" y="4470400"/>
          <p14:tracePt t="65248" x="3009900" y="4476750"/>
          <p14:tracePt t="65272" x="3016250" y="4489450"/>
          <p14:tracePt t="65296" x="3028950" y="4502150"/>
          <p14:tracePt t="65320" x="3028950" y="4508500"/>
          <p14:tracePt t="66296" x="3035300" y="4508500"/>
          <p14:tracePt t="66320" x="3041650" y="4508500"/>
          <p14:tracePt t="66329" x="3054350" y="4495800"/>
          <p14:tracePt t="66334" x="3067050" y="4476750"/>
          <p14:tracePt t="66344" x="3079750" y="4464050"/>
          <p14:tracePt t="66352" x="3098800" y="4445000"/>
          <p14:tracePt t="66366" x="3136900" y="4425950"/>
          <p14:tracePt t="66380" x="3213100" y="4368800"/>
          <p14:tracePt t="66401" x="3302000" y="4279900"/>
          <p14:tracePt t="66415" x="3321050" y="4248150"/>
          <p14:tracePt t="66429" x="3352800" y="4178300"/>
          <p14:tracePt t="66450" x="3359150" y="4089400"/>
          <p14:tracePt t="66464" x="3321050" y="4044950"/>
          <p14:tracePt t="66484" x="3238500" y="4000500"/>
          <p14:tracePt t="66498" x="3048000" y="3949700"/>
          <p14:tracePt t="66512" x="2959100" y="3943350"/>
          <p14:tracePt t="66533" x="2781300" y="3943350"/>
          <p14:tracePt t="66547" x="2647950" y="3968750"/>
          <p14:tracePt t="66568" x="2571750" y="4013200"/>
          <p14:tracePt t="66582" x="2546350" y="4057650"/>
          <p14:tracePt t="66595" x="2571750" y="4140200"/>
          <p14:tracePt t="66616" x="2774950" y="4292600"/>
          <p14:tracePt t="66630" x="2997200" y="4387850"/>
          <p14:tracePt t="66651" x="3219450" y="4445000"/>
          <p14:tracePt t="66665" x="3409950" y="4464050"/>
          <p14:tracePt t="66679" x="3467100" y="4464050"/>
          <p14:tracePt t="66700" x="3479800" y="4464050"/>
          <p14:tracePt t="66736" x="3473450" y="4457700"/>
          <p14:tracePt t="66742" x="3460750" y="4451350"/>
          <p14:tracePt t="66766" x="3460750" y="4445000"/>
          <p14:tracePt t="66798" x="3454400" y="4445000"/>
          <p14:tracePt t="67171" x="3454400" y="4425950"/>
          <p14:tracePt t="67182" x="3486150" y="4400550"/>
          <p14:tracePt t="67193" x="3556000" y="4292600"/>
          <p14:tracePt t="67199" x="3638550" y="4171950"/>
          <p14:tracePt t="67206" x="3683000" y="4095750"/>
          <p14:tracePt t="67213" x="3746500" y="4000500"/>
          <p14:tracePt t="67234" x="4000500" y="3524250"/>
          <p14:tracePt t="67248" x="4025900" y="3359150"/>
          <p14:tracePt t="67262" x="4019550" y="3276600"/>
          <p14:tracePt t="67283" x="3816350" y="3067050"/>
          <p14:tracePt t="67297" x="3511550" y="2946400"/>
          <p14:tracePt t="67318" x="3009900" y="2895600"/>
          <p14:tracePt t="67331" x="2895600" y="2908300"/>
          <p14:tracePt t="67352" x="2552700" y="3028950"/>
          <p14:tracePt t="67366" x="2413000" y="3162300"/>
          <p14:tracePt t="67380" x="2355850" y="3238500"/>
          <p14:tracePt t="67401" x="2254250" y="3587750"/>
          <p14:tracePt t="67415" x="2317750" y="3924300"/>
          <p14:tracePt t="67436" x="2514600" y="4305300"/>
          <p14:tracePt t="67450" x="2870200" y="4730750"/>
          <p14:tracePt t="67463" x="3219450" y="5092700"/>
          <p14:tracePt t="67485" x="3556000" y="5353050"/>
          <p14:tracePt t="67499" x="3816350" y="5480050"/>
          <p14:tracePt t="67519" x="3987800" y="5499100"/>
          <p14:tracePt t="67533" x="4114800" y="5461000"/>
          <p14:tracePt t="67547" x="4241800" y="5378450"/>
          <p14:tracePt t="67568" x="4387850" y="5200650"/>
          <p14:tracePt t="67582" x="4457700" y="5048250"/>
          <p14:tracePt t="67602" x="4483100" y="4895850"/>
          <p14:tracePt t="67616" x="4483100" y="4737100"/>
          <p14:tracePt t="67631" x="4432300" y="4584700"/>
          <p14:tracePt t="67651" x="4343400" y="4470400"/>
          <p14:tracePt t="67665" x="4216400" y="4394200"/>
          <p14:tracePt t="67686" x="4006850" y="4362450"/>
          <p14:tracePt t="67700" x="3797300" y="4387850"/>
          <p14:tracePt t="67714" x="3676650" y="4476750"/>
          <p14:tracePt t="67734" x="3632200" y="4603750"/>
          <p14:tracePt t="67748" x="3657600" y="4813300"/>
          <p14:tracePt t="67769" x="3746500" y="4959350"/>
          <p14:tracePt t="67783" x="3803650" y="5010150"/>
          <p14:tracePt t="67797" x="3987800" y="5086350"/>
          <p14:tracePt t="67818" x="4235450" y="5111750"/>
          <p14:tracePt t="67832" x="4343400" y="5111750"/>
          <p14:tracePt t="67852" x="4368800" y="5105400"/>
          <p14:tracePt t="67866" x="4368800" y="5080000"/>
          <p14:tracePt t="67880" x="4368800" y="5067300"/>
          <p14:tracePt t="67901" x="4362450" y="5054600"/>
          <p14:tracePt t="67935" x="4349750" y="5054600"/>
          <p14:tracePt t="68025" x="4349750" y="5041900"/>
          <p14:tracePt t="68073" x="4343400" y="5041900"/>
          <p14:tracePt t="68371" x="4337050" y="5041900"/>
          <p14:tracePt t="68505" x="4343400" y="5048250"/>
          <p14:tracePt t="68507" x="4375150" y="5060950"/>
          <p14:tracePt t="68533" x="4737100" y="5130800"/>
          <p14:tracePt t="68545" x="4838700" y="5156200"/>
          <p14:tracePt t="68552" x="4921250" y="5175250"/>
          <p14:tracePt t="68568" x="5010150" y="5194300"/>
          <p14:tracePt t="68581" x="5181600" y="5238750"/>
          <p14:tracePt t="68603" x="5499100" y="5321300"/>
          <p14:tracePt t="68616" x="5753100" y="5372100"/>
          <p14:tracePt t="68630" x="6019800" y="5422900"/>
          <p14:tracePt t="68651" x="6223000" y="5441950"/>
          <p14:tracePt t="68665" x="6356350" y="5441950"/>
          <p14:tracePt t="68686" x="6407150" y="5441950"/>
          <p14:tracePt t="68700" x="6426200" y="5441950"/>
          <p14:tracePt t="68714" x="6451600" y="5441950"/>
          <p14:tracePt t="68734" x="6477000" y="5441950"/>
          <p14:tracePt t="68913" x="6477000" y="5429250"/>
          <p14:tracePt t="68926" x="6464300" y="5429250"/>
          <p14:tracePt t="68928" x="6438900" y="5416550"/>
          <p14:tracePt t="68936" x="6407150" y="5403850"/>
          <p14:tracePt t="68949" x="6381750" y="5403850"/>
          <p14:tracePt t="68970" x="6305550" y="5384800"/>
          <p14:tracePt t="68985" x="6248400" y="5365750"/>
          <p14:tracePt t="68998" x="6216650" y="5359400"/>
          <p14:tracePt t="69019" x="6127750" y="5346700"/>
          <p14:tracePt t="69033" x="6076950" y="5334000"/>
          <p14:tracePt t="69054" x="6000750" y="5308600"/>
          <p14:tracePt t="69068" x="5911850" y="5289550"/>
          <p14:tracePt t="69081" x="5854700" y="5276850"/>
          <p14:tracePt t="69102" x="5816600" y="5270500"/>
          <p14:tracePt t="69116" x="5784850" y="5264150"/>
          <p14:tracePt t="69137" x="5721350" y="5251450"/>
          <p14:tracePt t="69151" x="5676900" y="5245100"/>
          <p14:tracePt t="69165" x="5632450" y="5232400"/>
          <p14:tracePt t="69186" x="5422900" y="5175250"/>
          <p14:tracePt t="69200" x="5251450" y="5124450"/>
          <p14:tracePt t="69220" x="5130800" y="5099050"/>
          <p14:tracePt t="69235" x="5092700" y="5067300"/>
          <p14:tracePt t="69248" x="5035550" y="5022850"/>
          <p14:tracePt t="69269" x="4978400" y="4946650"/>
          <p14:tracePt t="69283" x="4883150" y="4838700"/>
          <p14:tracePt t="69304" x="4787900" y="4730750"/>
          <p14:tracePt t="69318" x="4756150" y="4699000"/>
          <p14:tracePt t="69331" x="4705350" y="4654550"/>
          <p14:tracePt t="69352" x="4629150" y="4603750"/>
          <p14:tracePt t="69366" x="4597400" y="4578350"/>
          <p14:tracePt t="69387" x="4540250" y="4540250"/>
          <p14:tracePt t="69401" x="4508500" y="4521200"/>
          <p14:tracePt t="69415" x="4483100" y="4521200"/>
          <p14:tracePt t="69436" x="4413250" y="4502150"/>
          <p14:tracePt t="69450" x="4375150" y="4495800"/>
          <p14:tracePt t="69488" x="4362450" y="4495800"/>
          <p14:tracePt t="69529" x="4362450" y="4489450"/>
          <p14:tracePt t="69536" x="4349750" y="4489450"/>
          <p14:tracePt t="69552" x="4337050" y="4489450"/>
          <p14:tracePt t="69560" x="4324350" y="4489450"/>
          <p14:tracePt t="69567" x="4311650" y="4489450"/>
          <p14:tracePt t="69581" x="4298950" y="4489450"/>
          <p14:tracePt t="69602" x="4229100" y="4489450"/>
          <p14:tracePt t="69616" x="4197350" y="4489450"/>
          <p14:tracePt t="69637" x="4165600" y="4489450"/>
          <p14:tracePt t="69651" x="4159250" y="4489450"/>
          <p14:tracePt t="69665" x="4152900" y="4489450"/>
          <p14:tracePt t="69686" x="4159250" y="4495800"/>
          <p14:tracePt t="69699" x="4222750" y="4514850"/>
          <p14:tracePt t="69721" x="4419600" y="4508500"/>
          <p14:tracePt t="69734" x="4591050" y="4476750"/>
          <p14:tracePt t="69748" x="4660900" y="4451350"/>
          <p14:tracePt t="69769" x="4832350" y="4337050"/>
          <p14:tracePt t="69783" x="4883150" y="4248150"/>
          <p14:tracePt t="69804" x="4889500" y="4159250"/>
          <p14:tracePt t="69818" x="4826000" y="4038600"/>
          <p14:tracePt t="69832" x="4692650" y="3943350"/>
          <p14:tracePt t="69852" x="4464050" y="3829050"/>
          <p14:tracePt t="69866" x="4133850" y="3733800"/>
          <p14:tracePt t="69887" x="3784600" y="3683000"/>
          <p14:tracePt t="69901" x="3435350" y="3695700"/>
          <p14:tracePt t="69915" x="3384550" y="3714750"/>
          <p14:tracePt t="69936" x="3282950" y="3784600"/>
          <p14:tracePt t="69949" x="3263900" y="3860800"/>
          <p14:tracePt t="69970" x="3327400" y="3981450"/>
          <p14:tracePt t="69984" x="3384550" y="4019550"/>
          <p14:tracePt t="70005" x="3536950" y="4064000"/>
          <p14:tracePt t="70019" x="3657600" y="4083050"/>
          <p14:tracePt t="70033" x="3714750" y="4089400"/>
          <p14:tracePt t="70054" x="3721100" y="4083050"/>
          <p14:tracePt t="70080" x="3714750" y="4083050"/>
          <p14:tracePt t="70089" x="3695700" y="4083050"/>
          <p14:tracePt t="70102" x="3657600" y="4083050"/>
          <p14:tracePt t="70116" x="3606800" y="4102100"/>
          <p14:tracePt t="70137" x="3594100" y="4140200"/>
          <p14:tracePt t="70151" x="3594100" y="4152900"/>
          <p14:tracePt t="70172" x="3594100" y="4184650"/>
          <p14:tracePt t="70186" x="3594100" y="4203700"/>
          <p14:tracePt t="70200" x="3594100" y="4216400"/>
          <p14:tracePt t="70221" x="3600450" y="4235450"/>
          <p14:tracePt t="70235" x="3613150" y="4248150"/>
          <p14:tracePt t="70248" x="3619500" y="4260850"/>
          <p14:tracePt t="70269" x="3625850" y="4267200"/>
          <p14:tracePt t="70283" x="3625850" y="4292600"/>
          <p14:tracePt t="70304" x="3632200" y="4318000"/>
          <p14:tracePt t="70318" x="3638550" y="4330700"/>
          <p14:tracePt t="70339" x="3708400" y="4400550"/>
          <p14:tracePt t="70352" x="3746500" y="4432300"/>
          <p14:tracePt t="70366" x="3759200" y="4432300"/>
          <p14:tracePt t="70387" x="3797300" y="4445000"/>
          <p14:tracePt t="70401" x="3803650" y="4445000"/>
          <p14:tracePt t="70422" x="3803650" y="4438650"/>
          <p14:tracePt t="70436" x="3816350" y="4425950"/>
          <p14:tracePt t="70450" x="3803650" y="4394200"/>
          <p14:tracePt t="70471" x="3759200" y="4337050"/>
          <p14:tracePt t="70484" x="3721100" y="4311650"/>
          <p14:tracePt t="70505" x="3657600" y="4298950"/>
          <p14:tracePt t="70520" x="3651250" y="4298950"/>
          <p14:tracePt t="70533" x="3644900" y="4298950"/>
          <p14:tracePt t="70554" x="3638550" y="4311650"/>
          <p14:tracePt t="70568" x="3638550" y="4343400"/>
          <p14:tracePt t="70588" x="3638550" y="4356100"/>
          <p14:tracePt t="70603" x="3657600" y="4375150"/>
          <p14:tracePt t="70616" x="3683000" y="4406900"/>
          <p14:tracePt t="70637" x="3733800" y="4425950"/>
          <p14:tracePt t="70651" x="3778250" y="4451350"/>
          <p14:tracePt t="70672" x="3892550" y="4514850"/>
          <p14:tracePt t="70686" x="3943350" y="4552950"/>
          <p14:tracePt t="70699" x="3975100" y="4578350"/>
          <p14:tracePt t="70721" x="4146550" y="4673600"/>
          <p14:tracePt t="70734" x="4210050" y="4711700"/>
          <p14:tracePt t="70755" x="4406900" y="4826000"/>
          <p14:tracePt t="70769" x="4540250" y="4895850"/>
          <p14:tracePt t="70783" x="4603750" y="4921250"/>
          <p14:tracePt t="70804" x="4794250" y="5010150"/>
          <p14:tracePt t="70818" x="4921250" y="5067300"/>
          <p14:tracePt t="70839" x="5124450" y="5175250"/>
          <p14:tracePt t="70852" x="5175250" y="5200650"/>
          <p14:tracePt t="70866" x="5251450" y="5245100"/>
          <p14:tracePt t="70887" x="5340350" y="5289550"/>
          <p14:tracePt t="70901" x="5365750" y="5289550"/>
          <p14:tracePt t="70922" x="5467350" y="5321300"/>
          <p14:tracePt t="70936" x="5543550" y="5340350"/>
          <p14:tracePt t="70949" x="5568950" y="5346700"/>
          <p14:tracePt t="70970" x="5626100" y="5359400"/>
          <p14:tracePt t="70984" x="5638800" y="5359400"/>
          <p14:tracePt t="71005" x="5651500" y="5365750"/>
          <p14:tracePt t="71019" x="5683250" y="5372100"/>
          <p14:tracePt t="71033" x="5695950" y="5378450"/>
          <p14:tracePt t="71054" x="5708650" y="5378450"/>
          <p14:tracePt t="71475" x="5715000" y="5384800"/>
          <p14:tracePt t="71482" x="5727700" y="5384800"/>
          <p14:tracePt t="71498" x="5746750" y="5384800"/>
          <p14:tracePt t="71505" x="5810250" y="5378450"/>
          <p14:tracePt t="71519" x="5829300" y="5372100"/>
          <p14:tracePt t="71533" x="5861050" y="5346700"/>
          <p14:tracePt t="71554" x="5880100" y="5289550"/>
          <p14:tracePt t="71567" x="5880100" y="5219700"/>
          <p14:tracePt t="71589" x="5867400" y="5168900"/>
          <p14:tracePt t="71603" x="5816600" y="5099050"/>
          <p14:tracePt t="71616" x="5695950" y="5016500"/>
          <p14:tracePt t="71637" x="5530850" y="4953000"/>
          <p14:tracePt t="71651" x="5270500" y="4902200"/>
          <p14:tracePt t="71672" x="5207000" y="4895850"/>
          <p14:tracePt t="71685" x="5162550" y="4895850"/>
          <p14:tracePt t="71706" x="5143500" y="4933950"/>
          <p14:tracePt t="71720" x="5149850" y="5003800"/>
          <p14:tracePt t="71734" x="5175250" y="5041900"/>
          <p14:tracePt t="71755" x="5257800" y="5124450"/>
          <p14:tracePt t="71769" x="5365750" y="5187950"/>
          <p14:tracePt t="71790" x="5480050" y="5226050"/>
          <p14:tracePt t="71804" x="5607050" y="5251450"/>
          <p14:tracePt t="71817" x="5715000" y="5264150"/>
          <p14:tracePt t="71839" x="5759450" y="5264150"/>
          <p14:tracePt t="71852" x="5765800" y="5257800"/>
          <p14:tracePt t="71874" x="5734050" y="5245100"/>
          <p14:tracePt t="71887" x="5702300" y="5232400"/>
          <p14:tracePt t="71901" x="5651500" y="5232400"/>
          <p14:tracePt t="71922" x="5619750" y="5232400"/>
          <p14:tracePt t="71952" x="5619750" y="5238750"/>
          <p14:tracePt t="71960" x="5619750" y="5245100"/>
          <p14:tracePt t="71970" x="5632450" y="5251450"/>
          <p14:tracePt t="71984" x="5645150" y="5257800"/>
          <p14:tracePt t="72005" x="5651500" y="5264150"/>
          <p14:tracePt t="72019" x="5664200" y="5276850"/>
          <p14:tracePt t="72040" x="5676900" y="5276850"/>
          <p14:tracePt t="72225" x="5689600" y="5283200"/>
          <p14:tracePt t="72240" x="5702300" y="5289550"/>
          <p14:tracePt t="72249" x="5715000" y="5295900"/>
          <p14:tracePt t="72254" x="5727700" y="5295900"/>
          <p14:tracePt t="72264" x="5740400" y="5295900"/>
          <p14:tracePt t="72272" x="5746750" y="5302250"/>
          <p14:tracePt t="72289" x="5759450" y="5302250"/>
          <p14:tracePt t="72304" x="5772150" y="5302250"/>
          <p14:tracePt t="72318" x="5778500" y="5302250"/>
          <p14:tracePt t="72339" x="5822950" y="5302250"/>
          <p14:tracePt t="72352" x="5861050" y="5289550"/>
          <p14:tracePt t="72373" x="5943600" y="5232400"/>
          <p14:tracePt t="72387" x="5975350" y="5194300"/>
          <p14:tracePt t="72401" x="6013450" y="5143500"/>
          <p14:tracePt t="72422" x="6026150" y="5035550"/>
          <p14:tracePt t="72436" x="6026150" y="5003800"/>
          <p14:tracePt t="72456" x="5956300" y="4921250"/>
          <p14:tracePt t="72470" x="5861050" y="4883150"/>
          <p14:tracePt t="72484" x="5759450" y="4851400"/>
          <p14:tracePt t="72505" x="5276850" y="4813300"/>
          <p14:tracePt t="72519" x="4794250" y="4813300"/>
          <p14:tracePt t="72540" x="4387850" y="4883150"/>
          <p14:tracePt t="72554" x="4222750" y="4972050"/>
          <p14:tracePt t="72568" x="4197350" y="5041900"/>
          <p14:tracePt t="72589" x="4222750" y="5118100"/>
          <p14:tracePt t="72602" x="4324350" y="5194300"/>
          <p14:tracePt t="72623" x="4527550" y="5295900"/>
          <p14:tracePt t="72637" x="4838700" y="5384800"/>
          <p14:tracePt t="72651" x="5143500" y="5441950"/>
          <p14:tracePt t="72672" x="5429250" y="5454650"/>
          <p14:tracePt t="72686" x="5530850" y="5435600"/>
          <p14:tracePt t="72706" x="5556250" y="5384800"/>
          <p14:tracePt t="72721" x="5549900" y="5334000"/>
          <p14:tracePt t="72734" x="5499100" y="5270500"/>
          <p14:tracePt t="72755" x="5340350" y="5130800"/>
          <p14:tracePt t="72769" x="5270500" y="5086350"/>
          <p14:tracePt t="72790" x="5168900" y="5029200"/>
          <p14:tracePt t="72804" x="5162550" y="5016500"/>
          <p14:tracePt t="72841" x="5162550" y="5035550"/>
          <p14:tracePt t="72848" x="5181600" y="5054600"/>
          <p14:tracePt t="72854" x="5213350" y="5092700"/>
          <p14:tracePt t="72874" x="5238750" y="5124450"/>
          <p14:tracePt t="72887" x="5346700" y="5200650"/>
          <p14:tracePt t="72901" x="5486400" y="5295900"/>
          <p14:tracePt t="72922" x="5626100" y="5346700"/>
          <p14:tracePt t="72936" x="5746750" y="5359400"/>
          <p14:tracePt t="72956" x="5822950" y="5340350"/>
          <p14:tracePt t="72970" x="5835650" y="5308600"/>
          <p14:tracePt t="72991" x="5829300" y="5270500"/>
          <p14:tracePt t="73005" x="5791200" y="5207000"/>
          <p14:tracePt t="73019" x="5727700" y="5156200"/>
          <p14:tracePt t="73040" x="5518150" y="5073650"/>
          <p14:tracePt t="73054" x="5429250" y="5048250"/>
          <p14:tracePt t="73075" x="5251450" y="5010150"/>
          <p14:tracePt t="73088" x="5200650" y="5035550"/>
          <p14:tracePt t="73102" x="5200650" y="5048250"/>
          <p14:tracePt t="73123" x="5238750" y="5105400"/>
          <p14:tracePt t="73137" x="5283200" y="5156200"/>
          <p14:tracePt t="73158" x="5384800" y="5219700"/>
          <p14:tracePt t="73172" x="5524500" y="5264150"/>
          <p14:tracePt t="73186" x="5670550" y="5270500"/>
          <p14:tracePt t="73207" x="5753100" y="5264150"/>
          <p14:tracePt t="73221" x="5765800" y="5232400"/>
          <p14:tracePt t="73241" x="5746750" y="5168900"/>
          <p14:tracePt t="73255" x="5727700" y="5168900"/>
          <p14:tracePt t="73269" x="5645150" y="5149850"/>
          <p14:tracePt t="73290" x="5524500" y="5143500"/>
          <p14:tracePt t="73304" x="5524500" y="5156200"/>
          <p14:tracePt t="73325" x="5524500" y="5181600"/>
          <p14:tracePt t="73339" x="5537200" y="5232400"/>
          <p14:tracePt t="73352" x="5568950" y="5270500"/>
          <p14:tracePt t="73373" x="5600700" y="5302250"/>
          <p14:tracePt t="73387" x="5645150" y="5321300"/>
          <p14:tracePt t="73408" x="5683250" y="5334000"/>
          <p14:tracePt t="73422" x="5695950" y="5334000"/>
          <p14:tracePt t="73436" x="5740400" y="5346700"/>
          <p14:tracePt t="73456" x="5797550" y="5346700"/>
          <p14:tracePt t="73470" x="5822950" y="5346700"/>
          <p14:tracePt t="73491" x="5867400" y="5346700"/>
          <p14:tracePt t="73505" x="5867400" y="5340350"/>
          <p14:tracePt t="73534" x="5880100" y="5340350"/>
          <p14:tracePt t="73558" x="5886450" y="5340350"/>
          <p14:tracePt t="73566" x="5892800" y="5340350"/>
          <p14:tracePt t="73763" x="5892800" y="5346700"/>
          <p14:tracePt t="74251" x="5886450" y="5346700"/>
          <p14:tracePt t="74418" x="5905500" y="5359400"/>
          <p14:tracePt t="74424" x="5924550" y="5359400"/>
          <p14:tracePt t="74436" x="5962650" y="5359400"/>
          <p14:tracePt t="74442" x="6026150" y="5359400"/>
          <p14:tracePt t="74456" x="6140450" y="5359400"/>
          <p14:tracePt t="74470" x="6203950" y="5359400"/>
          <p14:tracePt t="74491" x="6330950" y="5340350"/>
          <p14:tracePt t="74505" x="6394450" y="5334000"/>
          <p14:tracePt t="74519" x="6432550" y="5334000"/>
          <p14:tracePt t="74540" x="6572250" y="5334000"/>
          <p14:tracePt t="74554" x="6686550" y="5321300"/>
          <p14:tracePt t="74575" x="6832600" y="5295900"/>
          <p14:tracePt t="74588" x="6870700" y="5283200"/>
          <p14:tracePt t="74609" x="6940550" y="5245100"/>
          <p14:tracePt t="74623" x="6978650" y="5219700"/>
          <p14:tracePt t="74637" x="7004050" y="5181600"/>
          <p14:tracePt t="74658" x="7073900" y="5086350"/>
          <p14:tracePt t="74672" x="7124700" y="5035550"/>
          <p14:tracePt t="74693" x="7207250" y="4902200"/>
          <p14:tracePt t="74706" x="7245350" y="4845050"/>
          <p14:tracePt t="74720" x="7289800" y="4724400"/>
          <p14:tracePt t="74741" x="7308850" y="4495800"/>
          <p14:tracePt t="74755" x="7308850" y="4406900"/>
          <p14:tracePt t="74776" x="7296150" y="4178300"/>
          <p14:tracePt t="74790" x="7270750" y="4032250"/>
          <p14:tracePt t="74803" x="7245350" y="3962400"/>
          <p14:tracePt t="74825" x="7207250" y="3790950"/>
          <p14:tracePt t="74839" x="7169150" y="3702050"/>
          <p14:tracePt t="74859" x="7086600" y="3600450"/>
          <p14:tracePt t="74873" x="7004050" y="3486150"/>
          <p14:tracePt t="74887" x="6934200" y="3390900"/>
          <p14:tracePt t="74908" x="6889750" y="3352800"/>
          <p14:tracePt t="74922" x="6883400" y="3340100"/>
          <p14:tracePt t="74943" x="6858000" y="3314700"/>
          <p14:tracePt t="74956" x="6807200" y="3257550"/>
          <p14:tracePt t="74970" x="6756400" y="3194050"/>
          <p14:tracePt t="74991" x="6642100" y="3098800"/>
          <p14:tracePt t="75005" x="6540500" y="3009900"/>
          <p14:tracePt t="75026" x="6432550" y="2901950"/>
          <p14:tracePt t="75040" x="6375400" y="2851150"/>
          <p14:tracePt t="75054" x="6318250" y="2800350"/>
          <p14:tracePt t="75074" x="6248400" y="2768600"/>
          <p14:tracePt t="75088" x="6229350" y="2762250"/>
          <p14:tracePt t="75109" x="6210300" y="2755900"/>
          <p14:tracePt t="75123" x="6203950" y="2736850"/>
          <p14:tracePt t="75137" x="6197600" y="2724150"/>
          <p14:tracePt t="75158" x="6153150" y="2692400"/>
          <p14:tracePt t="75172" x="6089650" y="2641600"/>
          <p14:tracePt t="75193" x="6019800" y="2603500"/>
          <p14:tracePt t="75206" x="5994400" y="2584450"/>
          <p14:tracePt t="75220" x="5988050" y="2571750"/>
          <p14:tracePt t="75241" x="5956300" y="2552700"/>
          <p14:tracePt t="75255" x="5930900" y="2552700"/>
          <p14:tracePt t="75276" x="5905500" y="2552700"/>
          <p14:tracePt t="75290" x="5892800" y="2552700"/>
          <p14:tracePt t="75303" x="5880100" y="2552700"/>
          <p14:tracePt t="75325" x="5873750" y="2559050"/>
          <p14:tracePt t="75338" x="5867400" y="2597150"/>
          <p14:tracePt t="75359" x="5867400" y="2647950"/>
          <p14:tracePt t="75373" x="5880100" y="2692400"/>
          <p14:tracePt t="75387" x="5969000" y="2787650"/>
          <p14:tracePt t="75408" x="6242050" y="2933700"/>
          <p14:tracePt t="75422" x="6496050" y="2984500"/>
          <p14:tracePt t="75443" x="6680200" y="2990850"/>
          <p14:tracePt t="75457" x="6807200" y="2990850"/>
          <p14:tracePt t="75470" x="6832600" y="2965450"/>
          <p14:tracePt t="75491" x="6826250" y="2933700"/>
          <p14:tracePt t="75505" x="6750050" y="2901950"/>
          <p14:tracePt t="75526" x="6699250" y="2889250"/>
          <p14:tracePt t="75540" x="6527800" y="2870200"/>
          <p14:tracePt t="75554" x="6261100" y="2857500"/>
          <p14:tracePt t="75575" x="6013450" y="2857500"/>
          <p14:tracePt t="75589" x="5924550" y="2863850"/>
          <p14:tracePt t="75614" x="5924550" y="2876550"/>
          <p14:tracePt t="75623" x="5930900" y="2889250"/>
          <p14:tracePt t="75638" x="5943600" y="2901950"/>
          <p14:tracePt t="75658" x="5962650" y="2921000"/>
          <p14:tracePt t="75672" x="5994400" y="2940050"/>
          <p14:tracePt t="75692" x="6032500" y="2965450"/>
          <p14:tracePt t="75706" x="6064250" y="2978150"/>
          <p14:tracePt t="75721" x="6083300" y="2978150"/>
          <p14:tracePt t="75741" x="6089650" y="2978150"/>
          <p14:tracePt t="75784" x="6089650" y="2984500"/>
          <p14:tracePt t="76131" x="6096000" y="2984500"/>
          <p14:tracePt t="76144" x="6115050" y="2984500"/>
          <p14:tracePt t="76151" x="6134100" y="2984500"/>
          <p14:tracePt t="76158" x="6153150" y="2984500"/>
          <p14:tracePt t="76164" x="6178550" y="2984500"/>
          <p14:tracePt t="76171" x="6203950" y="2990850"/>
          <p14:tracePt t="76193" x="6292850" y="3048000"/>
          <p14:tracePt t="76206" x="6369050" y="3105150"/>
          <p14:tracePt t="76227" x="6445250" y="3181350"/>
          <p14:tracePt t="76241" x="6521450" y="3302000"/>
          <p14:tracePt t="76255" x="6604000" y="3448050"/>
          <p14:tracePt t="76276" x="6680200" y="3644900"/>
          <p14:tracePt t="76290" x="6743700" y="3886200"/>
          <p14:tracePt t="76310" x="6769100" y="4051300"/>
          <p14:tracePt t="76324" x="6762750" y="4210050"/>
          <p14:tracePt t="76338" x="6731000" y="4349750"/>
          <p14:tracePt t="76359" x="6667500" y="4457700"/>
          <p14:tracePt t="76373" x="6591300" y="4565650"/>
          <p14:tracePt t="76394" x="6464300" y="4730750"/>
          <p14:tracePt t="76408" x="6445250" y="4743450"/>
          <p14:tracePt t="76421" x="6407150" y="4762500"/>
          <p14:tracePt t="76443" x="6324600" y="4806950"/>
          <p14:tracePt t="76456" x="6267450" y="4819650"/>
          <p14:tracePt t="76478" x="6254750" y="4838700"/>
          <p14:tracePt t="76491" x="6248400" y="4838700"/>
          <p14:tracePt t="76505" x="6248400" y="4845050"/>
          <p14:tracePt t="76526" x="6242050" y="4857750"/>
          <p14:tracePt t="76540" x="6235700" y="4864100"/>
          <p14:tracePt t="76561" x="6210300" y="4889500"/>
          <p14:tracePt t="76575" x="6203950" y="4902200"/>
          <p14:tracePt t="76588" x="6203950" y="4908550"/>
          <p14:tracePt t="76609" x="6203950" y="4914900"/>
          <p14:tracePt t="76623" x="6197600" y="4914900"/>
          <p14:tracePt t="76816" x="6197600" y="4927600"/>
          <p14:tracePt t="76817" x="6197600" y="4940300"/>
          <p14:tracePt t="76838" x="6184900" y="4959350"/>
          <p14:tracePt t="76850" x="6184900" y="4972050"/>
          <p14:tracePt t="76872" x="6172200" y="4972050"/>
          <p14:tracePt t="76888" x="6172200" y="4984750"/>
          <p14:tracePt t="76925" x="6172200" y="4991100"/>
          <p14:tracePt t="76948" x="6172200" y="4997450"/>
          <p14:tracePt t="76972" x="6172200" y="5003800"/>
          <p14:tracePt t="76982" x="6165850" y="5003800"/>
          <p14:tracePt t="77199" x="6191250" y="4965700"/>
          <p14:tracePt t="77204" x="6203950" y="4946650"/>
          <p14:tracePt t="77220" x="6254750" y="4876800"/>
          <p14:tracePt t="77227" x="6273800" y="4857750"/>
          <p14:tracePt t="77241" x="6311900" y="4787900"/>
          <p14:tracePt t="77255" x="6350000" y="4749800"/>
          <p14:tracePt t="77276" x="6388100" y="4660900"/>
          <p14:tracePt t="77290" x="6419850" y="4565650"/>
          <p14:tracePt t="77311" x="6457950" y="4330700"/>
          <p14:tracePt t="77324" x="6464300" y="4203700"/>
          <p14:tracePt t="77345" x="6432550" y="3670300"/>
          <p14:tracePt t="77359" x="6324600" y="3276600"/>
          <p14:tracePt t="77373" x="6242050" y="3111500"/>
          <p14:tracePt t="77394" x="5911850" y="2711450"/>
          <p14:tracePt t="77408" x="5562600" y="2533650"/>
          <p14:tracePt t="77429" x="5156200" y="2387600"/>
          <p14:tracePt t="77443" x="4946650" y="2336800"/>
          <p14:tracePt t="77456" x="4940300" y="2336800"/>
          <p14:tracePt t="77477" x="4946650" y="2336800"/>
          <p14:tracePt t="77491" x="4965700" y="2343150"/>
          <p14:tracePt t="77512" x="5187950" y="2425700"/>
          <p14:tracePt t="77526" x="5499100" y="2514600"/>
          <p14:tracePt t="77540" x="5657850" y="2565400"/>
          <p14:tracePt t="77561" x="6057900" y="2781300"/>
          <p14:tracePt t="77574" x="6203950" y="2908300"/>
          <p14:tracePt t="77596" x="6267450" y="3041650"/>
          <p14:tracePt t="77609" x="6292850" y="3181350"/>
          <p14:tracePt t="77623" x="6267450" y="3327400"/>
          <p14:tracePt t="77644" x="6146800" y="3594100"/>
          <p14:tracePt t="77658" x="6076950" y="3695700"/>
          <p14:tracePt t="77678" x="6007100" y="3854450"/>
          <p14:tracePt t="77693" x="5949950" y="4013200"/>
          <p14:tracePt t="77706" x="5911850" y="4133850"/>
          <p14:tracePt t="77727" x="5880100" y="4229100"/>
          <p14:tracePt t="77741" x="5873750" y="4305300"/>
          <p14:tracePt t="77762" x="5911850" y="4343400"/>
          <p14:tracePt t="77776" x="5911850" y="4349750"/>
          <p14:tracePt t="77789" x="5924550" y="4356100"/>
          <p14:tracePt t="77810" x="5924550" y="4368800"/>
          <p14:tracePt t="77825" x="5924550" y="4375150"/>
          <p14:tracePt t="77846" x="5924550" y="4381500"/>
          <p14:tracePt t="77880" x="5924550" y="4394200"/>
          <p14:tracePt t="77896" x="5924550" y="4400550"/>
          <p14:tracePt t="77904" x="5924550" y="4406900"/>
          <p14:tracePt t="77920" x="5918200" y="4419600"/>
          <p14:tracePt t="77928" x="5918200" y="4425950"/>
          <p14:tracePt t="77942" x="5918200" y="4432300"/>
          <p14:tracePt t="77956" x="5911850" y="4457700"/>
          <p14:tracePt t="77977" x="5911850" y="4483100"/>
          <p14:tracePt t="77991" x="5899150" y="4495800"/>
          <p14:tracePt t="78012" x="5886450" y="4559300"/>
          <p14:tracePt t="78026" x="5873750" y="4591050"/>
          <p14:tracePt t="78039" x="5861050" y="4622800"/>
          <p14:tracePt t="78061" x="5816600" y="4673600"/>
          <p14:tracePt t="78075" x="5791200" y="4724400"/>
          <p14:tracePt t="78095" x="5759450" y="4768850"/>
          <p14:tracePt t="78109" x="5715000" y="4813300"/>
          <p14:tracePt t="78123" x="5689600" y="4851400"/>
          <p14:tracePt t="78144" x="5613400" y="4908550"/>
          <p14:tracePt t="78158" x="5562600" y="4953000"/>
          <p14:tracePt t="78178" x="5549900" y="4972050"/>
          <p14:tracePt t="78193" x="5537200" y="4984750"/>
          <p14:tracePt t="78206" x="5537200" y="4991100"/>
          <p14:tracePt t="78227" x="5537200" y="4997450"/>
          <p14:tracePt t="78241" x="5537200" y="5003800"/>
          <p14:tracePt t="78262" x="5537200" y="5016500"/>
          <p14:tracePt t="78276" x="5562600" y="5035550"/>
          <p14:tracePt t="78290" x="5613400" y="5048250"/>
          <p14:tracePt t="78311" x="5657850" y="5060950"/>
          <p14:tracePt t="78324" x="5695950" y="5067300"/>
          <p14:tracePt t="78345" x="5753100" y="5067300"/>
          <p14:tracePt t="78360" x="5803900" y="5054600"/>
          <p14:tracePt t="78373" x="5822950" y="5054600"/>
          <p14:tracePt t="78394" x="5905500" y="5054600"/>
          <p14:tracePt t="78407" x="5962650" y="5048250"/>
          <p14:tracePt t="78428" x="6007100" y="5022850"/>
          <p14:tracePt t="78442" x="6032500" y="4997450"/>
          <p14:tracePt t="78456" x="6045200" y="4978400"/>
          <p14:tracePt t="78477" x="6045200" y="4972050"/>
          <p14:tracePt t="78737" x="6038850" y="4972050"/>
          <p14:tracePt t="78761" x="6032500" y="4972050"/>
          <p14:tracePt t="78766" x="6026150" y="4984750"/>
          <p14:tracePt t="78772" x="6013450" y="4997450"/>
          <p14:tracePt t="78782" x="6007100" y="5010150"/>
          <p14:tracePt t="78797" x="5975350" y="5029200"/>
          <p14:tracePt t="78811" x="5962650" y="5035550"/>
          <p14:tracePt t="78825" x="5924550" y="5060950"/>
          <p14:tracePt t="78845" x="5861050" y="5067300"/>
          <p14:tracePt t="78859" x="5816600" y="5080000"/>
          <p14:tracePt t="78880" x="5708650" y="5092700"/>
          <p14:tracePt t="78894" x="5632450" y="5092700"/>
          <p14:tracePt t="78908" x="5607050" y="5092700"/>
          <p14:tracePt t="78928" x="5511800" y="5092700"/>
          <p14:tracePt t="78942" x="5499100" y="5086350"/>
          <p14:tracePt t="79009" x="5511800" y="5086350"/>
          <p14:tracePt t="79024" x="5530850" y="5086350"/>
          <p14:tracePt t="79032" x="5575300" y="5086350"/>
          <p14:tracePt t="79038" x="5632450" y="5086350"/>
          <p14:tracePt t="79048" x="5702300" y="5080000"/>
          <p14:tracePt t="79061" x="5772150" y="5080000"/>
          <p14:tracePt t="79074" x="5892800" y="5067300"/>
          <p14:tracePt t="79095" x="5956300" y="5048250"/>
          <p14:tracePt t="79126" x="5956300" y="5035550"/>
          <p14:tracePt t="79132" x="5937250" y="5035550"/>
          <p14:tracePt t="79144" x="5924550" y="5029200"/>
          <p14:tracePt t="79157" x="5835650" y="5003800"/>
          <p14:tracePt t="79179" x="5695950" y="4984750"/>
          <p14:tracePt t="79192" x="5549900" y="4984750"/>
          <p14:tracePt t="79213" x="5403850" y="4984750"/>
          <p14:tracePt t="79227" x="5384800" y="4991100"/>
          <p14:tracePt t="79241" x="5397500" y="4997450"/>
          <p14:tracePt t="79262" x="5454650" y="4997450"/>
          <p14:tracePt t="79276" x="5607050" y="4997450"/>
          <p14:tracePt t="79296" x="5842000" y="4997450"/>
          <p14:tracePt t="79310" x="5899150" y="4997450"/>
          <p14:tracePt t="79324" x="5994400" y="4972050"/>
          <p14:tracePt t="79360" x="5988050" y="4972050"/>
          <p14:tracePt t="79368" x="5956300" y="4972050"/>
          <p14:tracePt t="79384" x="5943600" y="4972050"/>
          <p14:tracePt t="79394" x="5911850" y="4972050"/>
          <p14:tracePt t="79408" x="5867400" y="4978400"/>
          <p14:tracePt t="79428" x="5740400" y="5003800"/>
          <p14:tracePt t="79442" x="5727700" y="5010150"/>
          <p14:tracePt t="79470" x="5734050" y="5010150"/>
          <p14:tracePt t="79481" x="5753100" y="5010150"/>
          <p14:tracePt t="79491" x="5778500" y="5003800"/>
          <p14:tracePt t="79512" x="5829300" y="4991100"/>
          <p14:tracePt t="79777" x="5822950" y="4991100"/>
          <p14:tracePt t="79992" x="5848350" y="5010150"/>
          <p14:tracePt t="79998" x="5873750" y="5010150"/>
          <p14:tracePt t="80011" x="5892800" y="5016500"/>
          <p14:tracePt t="80018" x="5924550" y="5016500"/>
          <p14:tracePt t="80026" x="5949950" y="5016500"/>
          <p14:tracePt t="80046" x="6038850" y="5016500"/>
          <p14:tracePt t="80060" x="6064250" y="5016500"/>
          <p14:tracePt t="80074" x="6108700" y="5003800"/>
          <p14:tracePt t="80095" x="6115050" y="4991100"/>
          <p14:tracePt t="80109" x="6115050" y="4978400"/>
          <p14:tracePt t="80130" x="6102350" y="4965700"/>
          <p14:tracePt t="80144" x="6070600" y="4953000"/>
          <p14:tracePt t="80165" x="6013450" y="4946650"/>
          <p14:tracePt t="80178" x="5880100" y="4927600"/>
          <p14:tracePt t="80192" x="5670550" y="4921250"/>
          <p14:tracePt t="80213" x="5435600" y="4921250"/>
          <p14:tracePt t="80227" x="5391150" y="4921250"/>
          <p14:tracePt t="80248" x="5378450" y="4946650"/>
          <p14:tracePt t="80262" x="5397500" y="4984750"/>
          <p14:tracePt t="80276" x="5422900" y="5003800"/>
          <p14:tracePt t="80297" x="5511800" y="5035550"/>
          <p14:tracePt t="80310" x="5600700" y="5060950"/>
          <p14:tracePt t="80331" x="5702300" y="5080000"/>
          <p14:tracePt t="80345" x="5791200" y="5080000"/>
          <p14:tracePt t="80359" x="5842000" y="5067300"/>
          <p14:tracePt t="80380" x="5886450" y="4984750"/>
          <p14:tracePt t="80394" x="5892800" y="4946650"/>
          <p14:tracePt t="80415" x="5905500" y="4857750"/>
          <p14:tracePt t="80429" x="5886450" y="4806950"/>
          <p14:tracePt t="80442" x="5854700" y="4781550"/>
          <p14:tracePt t="80463" x="5797550" y="4762500"/>
          <p14:tracePt t="80477" x="5689600" y="4749800"/>
          <p14:tracePt t="80498" x="5365750" y="4800600"/>
          <p14:tracePt t="80512" x="5321300" y="4832350"/>
          <p14:tracePt t="80526" x="5264150" y="4902200"/>
          <p14:tracePt t="80547" x="5232400" y="4965700"/>
          <p14:tracePt t="80561" x="5232400" y="5054600"/>
          <p14:tracePt t="80582" x="5276850" y="5137150"/>
          <p14:tracePt t="80595" x="5365750" y="5226050"/>
          <p14:tracePt t="80609" x="5467350" y="5283200"/>
          <p14:tracePt t="80630" x="5594350" y="5321300"/>
          <p14:tracePt t="80644" x="5683250" y="5314950"/>
          <p14:tracePt t="80665" x="5746750" y="5264150"/>
          <p14:tracePt t="80679" x="5772150" y="5226050"/>
          <p14:tracePt t="80693" x="5778500" y="5175250"/>
          <p14:tracePt t="80713" x="5772150" y="5130800"/>
          <p14:tracePt t="80727" x="5734050" y="5086350"/>
          <p14:tracePt t="80748" x="5689600" y="5060950"/>
          <p14:tracePt t="80762" x="5588000" y="5022850"/>
          <p14:tracePt t="80776" x="5467350" y="5010150"/>
          <p14:tracePt t="80797" x="5391150" y="5010150"/>
          <p14:tracePt t="80811" x="5372100" y="5016500"/>
          <p14:tracePt t="80832" x="5353050" y="5041900"/>
          <p14:tracePt t="80845" x="5346700" y="5054600"/>
          <p14:tracePt t="80859" x="5346700" y="5080000"/>
          <p14:tracePt t="80880" x="5314950" y="5118100"/>
          <p14:tracePt t="80894" x="5308600" y="5130800"/>
          <p14:tracePt t="80914" x="5295900" y="5143500"/>
          <p14:tracePt t="80928" x="5283200" y="5168900"/>
          <p14:tracePt t="80942" x="5264150" y="5181600"/>
          <p14:tracePt t="80963" x="5245100" y="5181600"/>
          <p14:tracePt t="80977" x="5200650" y="5181600"/>
          <p14:tracePt t="80998" x="5143500" y="5181600"/>
          <p14:tracePt t="81012" x="5111750" y="5168900"/>
          <p14:tracePt t="81026" x="5105400" y="5168900"/>
          <p14:tracePt t="81047" x="5092700" y="5162550"/>
          <p14:tracePt t="81062" x="5080000" y="5162550"/>
          <p14:tracePt t="81081" x="5080000" y="5156200"/>
          <p14:tracePt t="81279" x="5054600" y="5162550"/>
          <p14:tracePt t="81284" x="5022850" y="5168900"/>
          <p14:tracePt t="81297" x="4927600" y="5168900"/>
          <p14:tracePt t="81303" x="4870450" y="5168900"/>
          <p14:tracePt t="81310" x="4794250" y="5168900"/>
          <p14:tracePt t="81331" x="4629150" y="5168900"/>
          <p14:tracePt t="81345" x="4464050" y="5156200"/>
          <p14:tracePt t="81359" x="4406900" y="5124450"/>
          <p14:tracePt t="81380" x="4273550" y="5048250"/>
          <p14:tracePt t="81394" x="4203700" y="4984750"/>
          <p14:tracePt t="81414" x="4108450" y="4876800"/>
          <p14:tracePt t="81428" x="4070350" y="4838700"/>
          <p14:tracePt t="81442" x="3981450" y="4749800"/>
          <p14:tracePt t="81463" x="3854450" y="4584700"/>
          <p14:tracePt t="81477" x="3816350" y="4521200"/>
          <p14:tracePt t="81498" x="3727450" y="4273550"/>
          <p14:tracePt t="81512" x="3676650" y="4127500"/>
          <p14:tracePt t="81526" x="3625850" y="3962400"/>
          <p14:tracePt t="81547" x="3581400" y="3746500"/>
          <p14:tracePt t="81561" x="3505200" y="3543300"/>
          <p14:tracePt t="81581" x="3467100" y="3390900"/>
          <p14:tracePt t="81596" x="3448050" y="3270250"/>
          <p14:tracePt t="81609" x="3441700" y="3187700"/>
          <p14:tracePt t="81630" x="3422650" y="3181350"/>
          <p14:tracePt t="81644" x="3416300" y="3181350"/>
          <p14:tracePt t="81665" x="3352800" y="3257550"/>
          <p14:tracePt t="81678" x="3289300" y="3365500"/>
          <p14:tracePt t="81700" x="3206750" y="3524250"/>
          <p14:tracePt t="81713" x="3117850" y="3733800"/>
          <p14:tracePt t="81727" x="3022600" y="3911600"/>
          <p14:tracePt t="81748" x="2946400" y="4114800"/>
          <p14:tracePt t="81762" x="2940050" y="4165600"/>
          <p14:tracePt t="81783" x="2940050" y="4260850"/>
          <p14:tracePt t="81797" x="2959100" y="4318000"/>
          <p14:tracePt t="81810" x="2965450" y="4330700"/>
          <p14:tracePt t="81832" x="2978150" y="4343400"/>
          <p14:tracePt t="81845" x="2997200" y="4368800"/>
          <p14:tracePt t="81866" x="3086100" y="4451350"/>
          <p14:tracePt t="81880" x="3136900" y="4495800"/>
          <p14:tracePt t="81894" x="3181350" y="4552950"/>
          <p14:tracePt t="81914" x="3333750" y="4762500"/>
          <p14:tracePt t="81928" x="3416300" y="4895850"/>
          <p14:tracePt t="81950" x="3486150" y="5003800"/>
          <p14:tracePt t="81963" x="3556000" y="5111750"/>
          <p14:tracePt t="81977" x="3619500" y="5200650"/>
          <p14:tracePt t="81998" x="3651250" y="5238750"/>
          <p14:tracePt t="82031" x="3663950" y="5232400"/>
          <p14:tracePt t="82047" x="3676650" y="5226050"/>
          <p14:tracePt t="82056" x="3714750" y="5213350"/>
          <p14:tracePt t="82060" x="3771900" y="5194300"/>
          <p14:tracePt t="82081" x="3962400" y="5143500"/>
          <p14:tracePt t="82095" x="4083050" y="5105400"/>
          <p14:tracePt t="82116" x="4451350" y="5029200"/>
          <p14:tracePt t="82130" x="4686300" y="5022850"/>
          <p14:tracePt t="82143" x="4946650" y="5022850"/>
          <p14:tracePt t="82165" x="5264150" y="5035550"/>
          <p14:tracePt t="82178" x="5556250" y="5073650"/>
          <p14:tracePt t="82199" x="5854700" y="5099050"/>
          <p14:tracePt t="82213" x="5924550" y="5099050"/>
          <p14:tracePt t="82227" x="6000750" y="5099050"/>
          <p14:tracePt t="82248" x="6013450" y="5099050"/>
          <p14:tracePt t="82264" x="6013450" y="5105400"/>
          <p14:tracePt t="82283" x="6026150" y="5111750"/>
          <p14:tracePt t="82441" x="6000750" y="5111750"/>
          <p14:tracePt t="82446" x="5969000" y="5111750"/>
          <p14:tracePt t="82463" x="5949950" y="5111750"/>
          <p14:tracePt t="82470" x="5924550" y="5111750"/>
          <p14:tracePt t="82477" x="5880100" y="5111750"/>
          <p14:tracePt t="82498" x="5619750" y="5111750"/>
          <p14:tracePt t="82512" x="5397500" y="5086350"/>
          <p14:tracePt t="82533" x="5251450" y="5060950"/>
          <p14:tracePt t="82546" x="5232400" y="5054600"/>
          <p14:tracePt t="82560" x="5219700" y="5048250"/>
          <p14:tracePt t="82600" x="5238750" y="5048250"/>
          <p14:tracePt t="82606" x="5270500" y="5048250"/>
          <p14:tracePt t="82616" x="5289550" y="5048250"/>
          <p14:tracePt t="82630" x="5359400" y="5048250"/>
          <p14:tracePt t="82644" x="5410200" y="5048250"/>
          <p14:tracePt t="82664" x="5543550" y="5067300"/>
          <p14:tracePt t="82678" x="5594350" y="5073650"/>
          <p14:tracePt t="82700" x="5721350" y="5105400"/>
          <p14:tracePt t="82714" x="5791200" y="5124450"/>
          <p14:tracePt t="82727" x="5880100" y="5137150"/>
          <p14:tracePt t="82748" x="5949950" y="5149850"/>
          <p14:tracePt t="82762" x="5988050" y="5156200"/>
          <p14:tracePt t="82807" x="5981700" y="5156200"/>
          <p14:tracePt t="82814" x="5969000" y="5156200"/>
          <p14:tracePt t="82822" x="5937250" y="5156200"/>
          <p14:tracePt t="82833" x="5899150" y="5156200"/>
          <p14:tracePt t="82845" x="5880100" y="5156200"/>
          <p14:tracePt t="82866" x="5708650" y="5156200"/>
          <p14:tracePt t="82880" x="5600700" y="5156200"/>
          <p14:tracePt t="82910" x="5588000" y="5156200"/>
          <p14:tracePt t="82918" x="5594350" y="5156200"/>
          <p14:tracePt t="82928" x="5638800" y="5156200"/>
          <p14:tracePt t="82949" x="5861050" y="5149850"/>
          <p14:tracePt t="82963" x="5969000" y="5149850"/>
          <p14:tracePt t="82977" x="6153150" y="5149850"/>
          <p14:tracePt t="82998" x="6318250" y="5149850"/>
          <p14:tracePt t="83012" x="6356350" y="5149850"/>
          <p14:tracePt t="83033" x="6362700" y="5149850"/>
          <p14:tracePt t="83054" x="6356350" y="5137150"/>
          <p14:tracePt t="83067" x="6343650" y="5124450"/>
          <p14:tracePt t="83081" x="6305550" y="5092700"/>
          <p14:tracePt t="83095" x="6254750" y="5060950"/>
          <p14:tracePt t="83116" x="6153150" y="4991100"/>
          <p14:tracePt t="83130" x="6134100" y="4984750"/>
          <p14:tracePt t="83185" x="6140450" y="4984750"/>
          <p14:tracePt t="83201" x="6159500" y="4984750"/>
          <p14:tracePt t="83206" x="6172200" y="4984750"/>
          <p14:tracePt t="83208" x="6184900" y="4984750"/>
          <p14:tracePt t="83214" x="6191250" y="4991100"/>
          <p14:tracePt t="83234" x="6223000" y="5010150"/>
          <p14:tracePt t="83248" x="6223000" y="5016500"/>
          <p14:tracePt t="83262" x="6229350" y="5022850"/>
          <p14:tracePt t="83297" x="6242050" y="5022850"/>
          <p14:tracePt t="83310" x="6248400" y="5022850"/>
          <p14:tracePt t="83326" x="6261100" y="5010150"/>
          <p14:tracePt t="83332" x="6267450" y="4984750"/>
          <p14:tracePt t="83345" x="6286500" y="4959350"/>
          <p14:tracePt t="83366" x="6350000" y="4845050"/>
          <p14:tracePt t="83380" x="6381750" y="4775200"/>
          <p14:tracePt t="83401" x="6559550" y="4502150"/>
          <p14:tracePt t="83415" x="6661150" y="4318000"/>
          <p14:tracePt t="83428" x="6750050" y="4178300"/>
          <p14:tracePt t="83449" x="6800850" y="4038600"/>
          <p14:tracePt t="83463" x="6826250" y="3917950"/>
          <p14:tracePt t="83484" x="6813550" y="3854450"/>
          <p14:tracePt t="83498" x="6807200" y="3848100"/>
          <p14:tracePt t="83518" x="6800850" y="3848100"/>
          <p14:tracePt t="83549" x="6800850" y="3860800"/>
          <p14:tracePt t="83558" x="6794500" y="3886200"/>
          <p14:tracePt t="83568" x="6794500" y="3917950"/>
          <p14:tracePt t="83581" x="6794500" y="3930650"/>
          <p14:tracePt t="83595" x="6781800" y="3994150"/>
          <p14:tracePt t="83616" x="6762750" y="4140200"/>
          <p14:tracePt t="83630" x="6762750" y="4235450"/>
          <p14:tracePt t="83651" x="6731000" y="4324350"/>
          <p14:tracePt t="83664" x="6718300" y="4400550"/>
          <p14:tracePt t="83679" x="6699250" y="4470400"/>
          <p14:tracePt t="83700" x="6686550" y="4508500"/>
          <p14:tracePt t="83713" x="6654800" y="4552950"/>
          <p14:tracePt t="83734" x="6642100" y="4572000"/>
          <p14:tracePt t="83748" x="6642100" y="4578350"/>
          <p14:tracePt t="83775" x="6635750" y="4591050"/>
          <p14:tracePt t="83784" x="6635750" y="4603750"/>
          <p14:tracePt t="83800" x="6629400" y="4616450"/>
          <p14:tracePt t="83817" x="6623050" y="4629150"/>
          <p14:tracePt t="83831" x="6604000" y="4648200"/>
          <p14:tracePt t="83846" x="6604000" y="4660900"/>
          <p14:tracePt t="83903" x="6597650" y="4654550"/>
          <p14:tracePt t="83919" x="6584950" y="4641850"/>
          <p14:tracePt t="83926" x="6578600" y="4629150"/>
          <p14:tracePt t="83932" x="6565900" y="4610100"/>
          <p14:tracePt t="83942" x="6546850" y="4572000"/>
          <p14:tracePt t="83950" x="6508750" y="4533900"/>
          <p14:tracePt t="83963" x="6496050" y="4508500"/>
          <p14:tracePt t="83984" x="6419850" y="4368800"/>
          <p14:tracePt t="83998" x="6407150" y="4318000"/>
          <p14:tracePt t="84012" x="6400800" y="4203700"/>
          <p14:tracePt t="84032" x="6381750" y="3943350"/>
          <p14:tracePt t="84046" x="6369050" y="3746500"/>
          <p14:tracePt t="84067" x="6350000" y="3549650"/>
          <p14:tracePt t="84082" x="6337300" y="3384550"/>
          <p14:tracePt t="84095" x="6337300" y="3308350"/>
          <p14:tracePt t="84116" x="6356350" y="3111500"/>
          <p14:tracePt t="84130" x="6369050" y="3016250"/>
          <p14:tracePt t="84151" x="6388100" y="2895600"/>
          <p14:tracePt t="84165" x="6388100" y="2857500"/>
          <p14:tracePt t="84178" x="6375400" y="2781300"/>
          <p14:tracePt t="84199" x="6362700" y="2743200"/>
          <p14:tracePt t="84213" x="6362700" y="2736850"/>
          <p14:tracePt t="84335" x="6362700" y="2743200"/>
          <p14:tracePt t="84449" x="6350000" y="2743200"/>
          <p14:tracePt t="84456" x="6337300" y="2736850"/>
          <p14:tracePt t="84462" x="6324600" y="2730500"/>
          <p14:tracePt t="84470" x="6318250" y="2730500"/>
          <p14:tracePt t="84484" x="6299200" y="2717800"/>
          <p14:tracePt t="84498" x="6280150" y="2711450"/>
          <p14:tracePt t="84519" x="6191250" y="2660650"/>
          <p14:tracePt t="84533" x="6146800" y="2647950"/>
          <p14:tracePt t="84546" x="6102350" y="2641600"/>
          <p14:tracePt t="84567" x="5918200" y="2622550"/>
          <p14:tracePt t="84581" x="5740400" y="2622550"/>
          <p14:tracePt t="84602" x="5562600" y="2622550"/>
          <p14:tracePt t="84616" x="5454650" y="2660650"/>
          <p14:tracePt t="84630" x="5378450" y="2724150"/>
          <p14:tracePt t="84651" x="5321300" y="2825750"/>
          <p14:tracePt t="84664" x="5302250" y="2946400"/>
          <p14:tracePt t="84686" x="5340350" y="3086100"/>
          <p14:tracePt t="84699" x="5429250" y="3257550"/>
          <p14:tracePt t="84713" x="5556250" y="3448050"/>
          <p14:tracePt t="84734" x="5746750" y="3594100"/>
          <p14:tracePt t="84748" x="5848350" y="3613150"/>
          <p14:tracePt t="84769" x="5924550" y="3581400"/>
          <p14:tracePt t="84783" x="5988050" y="3498850"/>
          <p14:tracePt t="84797" x="6038850" y="3352800"/>
          <p14:tracePt t="84817" x="6051550" y="3028950"/>
          <p14:tracePt t="84831" x="6045200" y="2914650"/>
          <p14:tracePt t="84852" x="5924550" y="2654300"/>
          <p14:tracePt t="84866" x="5715000" y="2470150"/>
          <p14:tracePt t="84880" x="5530850" y="2362200"/>
          <p14:tracePt t="84901" x="5422900" y="2336800"/>
          <p14:tracePt t="84914" x="5410200" y="2349500"/>
          <p14:tracePt t="84935" x="5410200" y="2425700"/>
          <p14:tracePt t="84949" x="5422900" y="2470150"/>
          <p14:tracePt t="84963" x="5486400" y="2584450"/>
          <p14:tracePt t="84984" x="5638800" y="2755900"/>
          <p14:tracePt t="84998" x="5753100" y="2819400"/>
          <p14:tracePt t="85019" x="5816600" y="2832100"/>
          <p14:tracePt t="85033" x="5816600" y="2838450"/>
          <p14:tracePt t="85056" x="5797550" y="2851150"/>
          <p14:tracePt t="85067" x="5772150" y="2876550"/>
          <p14:tracePt t="85081" x="5715000" y="2908300"/>
          <p14:tracePt t="85103" x="5607050" y="2997200"/>
          <p14:tracePt t="85116" x="5581650" y="3035300"/>
          <p14:tracePt t="85130" x="5543550" y="3111500"/>
          <p14:tracePt t="85151" x="5524500" y="3219450"/>
          <p14:tracePt t="85165" x="5524500" y="3251200"/>
          <p14:tracePt t="85186" x="5524500" y="3384550"/>
          <p14:tracePt t="85199" x="5530850" y="3467100"/>
          <p14:tracePt t="85213" x="5530850" y="3511550"/>
          <p14:tracePt t="85234" x="5530850" y="3663950"/>
          <p14:tracePt t="85248" x="5530850" y="3778250"/>
          <p14:tracePt t="85269" x="5530850" y="3892550"/>
          <p14:tracePt t="85283" x="5530850" y="4006850"/>
          <p14:tracePt t="85297" x="5530850" y="4108450"/>
          <p14:tracePt t="85317" x="5530850" y="4216400"/>
          <p14:tracePt t="85331" x="5530850" y="4356100"/>
          <p14:tracePt t="85352" x="5530850" y="4584700"/>
          <p14:tracePt t="85366" x="5524500" y="4730750"/>
          <p14:tracePt t="85380" x="5511800" y="4781550"/>
          <p14:tracePt t="85401" x="5486400" y="4889500"/>
          <p14:tracePt t="85415" x="5473700" y="4902200"/>
          <p14:tracePt t="85435" x="5461000" y="4914900"/>
          <p14:tracePt t="85449" x="5454650" y="4914900"/>
          <p14:tracePt t="85463" x="5454650" y="4921250"/>
          <p14:tracePt t="85484" x="5454650" y="4927600"/>
          <p14:tracePt t="85498" x="5441950" y="4940300"/>
          <p14:tracePt t="85519" x="5429250" y="4959350"/>
          <p14:tracePt t="85533" x="5422900" y="4965700"/>
          <p14:tracePt t="85546" x="5416550" y="4972050"/>
          <p14:tracePt t="85567" x="5410200" y="4984750"/>
          <p14:tracePt t="85623" x="5403850" y="4984750"/>
          <p14:tracePt t="85923" x="5397500" y="4991100"/>
          <p14:tracePt t="85936" x="5416550" y="4978400"/>
          <p14:tracePt t="85944" x="5448300" y="4965700"/>
          <p14:tracePt t="85950" x="5499100" y="4933950"/>
          <p14:tracePt t="85958" x="5556250" y="4902200"/>
          <p14:tracePt t="85970" x="5619750" y="4864100"/>
          <p14:tracePt t="85984" x="5746750" y="4781550"/>
          <p14:tracePt t="85998" x="5842000" y="4718050"/>
          <p14:tracePt t="86019" x="5911850" y="4673600"/>
          <p14:tracePt t="86033" x="5949950" y="4629150"/>
          <p14:tracePt t="86053" x="5981700" y="4572000"/>
          <p14:tracePt t="86067" x="6000750" y="4470400"/>
          <p14:tracePt t="86081" x="6013450" y="4298950"/>
          <p14:tracePt t="86102" x="6013450" y="4095750"/>
          <p14:tracePt t="86116" x="6013450" y="3759200"/>
          <p14:tracePt t="86137" x="6000750" y="3524250"/>
          <p14:tracePt t="86151" x="5937250" y="3333750"/>
          <p14:tracePt t="86164" x="5835650" y="3187700"/>
          <p14:tracePt t="86185" x="5657850" y="3067050"/>
          <p14:tracePt t="86200" x="5543550" y="3022600"/>
          <p14:tracePt t="86220" x="5321300" y="2984500"/>
          <p14:tracePt t="86234" x="5245100" y="2978150"/>
          <p14:tracePt t="86248" x="5200650" y="2990850"/>
          <p14:tracePt t="86269" x="5194300" y="3009900"/>
          <p14:tracePt t="86283" x="5251450" y="3092450"/>
          <p14:tracePt t="86303" x="5276850" y="3111500"/>
          <p14:tracePt t="86317" x="5397500" y="3168650"/>
          <p14:tracePt t="86331" x="5575300" y="3219450"/>
          <p14:tracePt t="86352" x="5810250" y="3276600"/>
          <p14:tracePt t="86366" x="5905500" y="3302000"/>
          <p14:tracePt t="86387" x="5918200" y="3308350"/>
          <p14:tracePt t="86401" x="5924550" y="3346450"/>
          <p14:tracePt t="86416" x="5918200" y="3371850"/>
          <p14:tracePt t="86435" x="5848350" y="3429000"/>
          <p14:tracePt t="86449" x="5791200" y="3460750"/>
          <p14:tracePt t="86470" x="5562600" y="3479800"/>
          <p14:tracePt t="86484" x="5454650" y="3479800"/>
          <p14:tracePt t="86498" x="5276850" y="3403600"/>
          <p14:tracePt t="86519" x="5219700" y="3244850"/>
          <p14:tracePt t="86533" x="5245100" y="3181350"/>
          <p14:tracePt t="86553" x="5448300" y="3009900"/>
          <p14:tracePt t="86567" x="5676900" y="2908300"/>
          <p14:tracePt t="86581" x="5816600" y="2870200"/>
          <p14:tracePt t="86602" x="6096000" y="2825750"/>
          <p14:tracePt t="86616" x="6159500" y="2838450"/>
          <p14:tracePt t="86637" x="6165850" y="2889250"/>
          <p14:tracePt t="86651" x="6121400" y="2946400"/>
          <p14:tracePt t="86664" x="6045200" y="3016250"/>
          <p14:tracePt t="86685" x="5924550" y="3073400"/>
          <p14:tracePt t="86699" x="5778500" y="3092450"/>
          <p14:tracePt t="86720" x="5549900" y="3067050"/>
          <p14:tracePt t="86734" x="5505450" y="3048000"/>
          <p14:tracePt t="86748" x="5505450" y="3028950"/>
          <p14:tracePt t="86769" x="5575300" y="3022600"/>
          <p14:tracePt t="86783" x="5626100" y="3022600"/>
          <p14:tracePt t="86803" x="5778500" y="3041650"/>
          <p14:tracePt t="86818" x="5854700" y="3098800"/>
          <p14:tracePt t="86832" x="5880100" y="3181350"/>
          <p14:tracePt t="86852" x="5873750" y="3276600"/>
          <p14:tracePt t="86866" x="5822950" y="3333750"/>
          <p14:tracePt t="86887" x="5715000" y="3365500"/>
          <p14:tracePt t="86901" x="5664200" y="3365500"/>
          <p14:tracePt t="86914" x="5562600" y="3327400"/>
          <p14:tracePt t="86935" x="5518150" y="3270250"/>
          <p14:tracePt t="86949" x="5543550" y="3251200"/>
          <p14:tracePt t="86970" x="5651500" y="3213100"/>
          <p14:tracePt t="86984" x="5778500" y="3181350"/>
          <p14:tracePt t="86998" x="5892800" y="3168650"/>
          <p14:tracePt t="87019" x="5949950" y="3168650"/>
          <p14:tracePt t="87033" x="5969000" y="3194050"/>
          <p14:tracePt t="87053" x="5937250" y="3276600"/>
          <p14:tracePt t="87067" x="5918200" y="3314700"/>
          <p14:tracePt t="87081" x="5899150" y="3359150"/>
          <p14:tracePt t="87102" x="5842000" y="3473450"/>
          <p14:tracePt t="87116" x="5822950" y="3505200"/>
          <p14:tracePt t="87137" x="5791200" y="3556000"/>
          <p14:tracePt t="87151" x="5772150" y="3575050"/>
          <p14:tracePt t="87164" x="5772150" y="3587750"/>
          <p14:tracePt t="87185" x="5753100" y="3625850"/>
          <p14:tracePt t="87199" x="5753100" y="3657600"/>
          <p14:tracePt t="87220" x="5734050" y="3727450"/>
          <p14:tracePt t="87234" x="5734050" y="3740150"/>
          <p14:tracePt t="87248" x="5727700" y="3797300"/>
          <p14:tracePt t="87269" x="5721350" y="3930650"/>
          <p14:tracePt t="87283" x="5721350" y="3981450"/>
          <p14:tracePt t="87304" x="5721350" y="4133850"/>
          <p14:tracePt t="87317" x="5715000" y="4178300"/>
          <p14:tracePt t="87338" x="5689600" y="4394200"/>
          <p14:tracePt t="87352" x="5683250" y="4451350"/>
          <p14:tracePt t="87366" x="5664200" y="4591050"/>
          <p14:tracePt t="87387" x="5638800" y="4737100"/>
          <p14:tracePt t="87401" x="5626100" y="4838700"/>
          <p14:tracePt t="87422" x="5600700" y="4940300"/>
          <p14:tracePt t="87435" x="5588000" y="4953000"/>
          <p14:tracePt t="87449" x="5588000" y="4972050"/>
          <p14:tracePt t="87470" x="5581650" y="4984750"/>
          <p14:tracePt t="87484" x="5575300" y="4997450"/>
          <p14:tracePt t="87505" x="5568950" y="5003800"/>
          <p14:tracePt t="87519" x="5562600" y="5022850"/>
          <p14:tracePt t="87533" x="5543550" y="5035550"/>
          <p14:tracePt t="87553" x="5524500" y="5048250"/>
          <p14:tracePt t="87567" x="5518150" y="5048250"/>
          <p14:tracePt t="87588" x="5505450" y="5060950"/>
          <p14:tracePt t="87602" x="5499100" y="5060950"/>
          <p14:tracePt t="87616" x="5486400" y="5073650"/>
          <p14:tracePt t="87637" x="5454650" y="5073650"/>
          <p14:tracePt t="87651" x="5441950" y="5073650"/>
          <p14:tracePt t="87671" x="5384800" y="5073650"/>
          <p14:tracePt t="87686" x="5365750" y="5073650"/>
          <p14:tracePt t="87699" x="5334000" y="5073650"/>
          <p14:tracePt t="87720" x="5321300" y="5067300"/>
          <p14:tracePt t="87734" x="5308600" y="5060950"/>
          <p14:tracePt t="87755" x="5283200" y="5048250"/>
          <p14:tracePt t="87769" x="5257800" y="5054600"/>
          <p14:tracePt t="87783" x="5226050" y="5067300"/>
          <p14:tracePt t="87803" x="5187950" y="5060950"/>
          <p14:tracePt t="87818" x="5124450" y="5048250"/>
          <p14:tracePt t="87838" x="5086350" y="5041900"/>
          <p14:tracePt t="87852" x="5067300" y="5029200"/>
          <p14:tracePt t="87866" x="5010150" y="5029200"/>
          <p14:tracePt t="87887" x="4953000" y="5029200"/>
          <p14:tracePt t="87901" x="4902200" y="5029200"/>
          <p14:tracePt t="87922" x="4743450" y="5029200"/>
          <p14:tracePt t="87935" x="4616450" y="5029200"/>
          <p14:tracePt t="87949" x="4540250" y="5029200"/>
          <p14:tracePt t="87970" x="4362450" y="5029200"/>
          <p14:tracePt t="87984" x="4273550" y="5016500"/>
          <p14:tracePt t="88005" x="4197350" y="5003800"/>
          <p14:tracePt t="88019" x="4114800" y="4991100"/>
          <p14:tracePt t="88033" x="4038600" y="4978400"/>
          <p14:tracePt t="88053" x="3968750" y="4972050"/>
          <p14:tracePt t="88067" x="3892550" y="4972050"/>
          <p14:tracePt t="88088" x="3759200" y="4972050"/>
          <p14:tracePt t="88102" x="3663950" y="4984750"/>
          <p14:tracePt t="88116" x="3632200" y="4997450"/>
          <p14:tracePt t="88137" x="3606800" y="5016500"/>
          <p14:tracePt t="88150" x="3606800" y="5022850"/>
          <p14:tracePt t="88172" x="3625850" y="5041900"/>
          <p14:tracePt t="88185" x="3663950" y="5067300"/>
          <p14:tracePt t="88199" x="3752850" y="5130800"/>
          <p14:tracePt t="88220" x="3867150" y="5213350"/>
          <p14:tracePt t="88234" x="3994150" y="5308600"/>
          <p14:tracePt t="88255" x="4114800" y="5473700"/>
          <p14:tracePt t="88269" x="4127500" y="5524500"/>
          <p14:tracePt t="88283" x="4127500" y="5645150"/>
          <p14:tracePt t="88303" x="4083050" y="5829300"/>
          <p14:tracePt t="88317" x="4064000" y="5880100"/>
          <p14:tracePt t="88338" x="3994150" y="6013450"/>
          <p14:tracePt t="88352" x="3956050" y="6070600"/>
          <p14:tracePt t="88366" x="3930650" y="6115050"/>
          <p14:tracePt t="88387" x="3917950" y="6140450"/>
          <p14:tracePt t="88401" x="3905250" y="6153150"/>
          <p14:tracePt t="88422" x="3892550" y="6165850"/>
          <p14:tracePt t="88438" x="3892550" y="6172200"/>
          <p14:tracePt t="88449" x="3892550" y="6178550"/>
          <p14:tracePt t="88470" x="3879850" y="6184900"/>
          <p14:tracePt t="88705" x="3867150" y="6184900"/>
          <p14:tracePt t="88751" x="3860800" y="6191250"/>
          <p14:tracePt t="88781" x="3841750" y="6191250"/>
          <p14:tracePt t="88790" x="3822700" y="6184900"/>
          <p14:tracePt t="88798" x="3790950" y="6178550"/>
          <p14:tracePt t="88804" x="3759200" y="6165850"/>
          <p14:tracePt t="88817" x="3727450" y="6165850"/>
          <p14:tracePt t="88839" x="3625850" y="6140450"/>
          <p14:tracePt t="88852" x="3562350" y="6127750"/>
          <p14:tracePt t="88873" x="3352800" y="6089650"/>
          <p14:tracePt t="88887" x="3194050" y="6051550"/>
          <p14:tracePt t="88901" x="3041650" y="6019800"/>
          <p14:tracePt t="88922" x="2914650" y="5988050"/>
          <p14:tracePt t="88935" x="2813050" y="5962650"/>
          <p14:tracePt t="88956" x="2724150" y="5937250"/>
          <p14:tracePt t="88970" x="2667000" y="5918200"/>
          <p14:tracePt t="88984" x="2603500" y="5911850"/>
          <p14:tracePt t="89005" x="2559050" y="5899150"/>
          <p14:tracePt t="89019" x="2533650" y="5892800"/>
          <p14:tracePt t="89039" x="2501900" y="5886450"/>
          <p14:tracePt t="89053" x="2482850" y="5873750"/>
          <p14:tracePt t="89067" x="2457450" y="5867400"/>
          <p14:tracePt t="89088" x="2362200" y="5842000"/>
          <p14:tracePt t="89102" x="2324100" y="5829300"/>
          <p14:tracePt t="89123" x="2279650" y="5829300"/>
          <p14:tracePt t="89137" x="2247900" y="5810250"/>
          <p14:tracePt t="89151" x="2222500" y="5803900"/>
          <p14:tracePt t="89171" x="2203450" y="5803900"/>
          <p14:tracePt t="89185" x="2171700" y="5784850"/>
          <p14:tracePt t="89206" x="2152650" y="5784850"/>
          <p14:tracePt t="89231" x="2146300" y="5784850"/>
          <p14:tracePt t="89236" x="2146300" y="5778500"/>
          <p14:tracePt t="89262" x="2139950" y="5778500"/>
          <p14:tracePt t="89270" x="2133600" y="5772150"/>
          <p14:tracePt t="89289" x="2120900" y="5765800"/>
          <p14:tracePt t="89303" x="2101850" y="5759450"/>
          <p14:tracePt t="89317" x="2089150" y="5759450"/>
          <p14:tracePt t="89338" x="2019300" y="5746750"/>
          <p14:tracePt t="89352" x="1981200" y="5746750"/>
          <p14:tracePt t="89373" x="1892300" y="5765800"/>
          <p14:tracePt t="89387" x="1797050" y="5803900"/>
          <p14:tracePt t="89400" x="1657350" y="5854700"/>
          <p14:tracePt t="89421" x="1435100" y="5918200"/>
          <p14:tracePt t="89435" x="1111250" y="6007100"/>
          <p14:tracePt t="89456" x="495300" y="6102350"/>
          <p14:tracePt t="89470" x="19050" y="612775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7005" y="6556692"/>
            <a:ext cx="1012825" cy="243204"/>
          </a:xfrm>
          <a:prstGeom prst="rect">
            <a:avLst/>
          </a:prstGeom>
        </p:spPr>
        <p:txBody>
          <a:bodyPr vert="horz" wrap="square" lIns="0" tIns="15875" rIns="0" bIns="0" rtlCol="0">
            <a:spAutoFit/>
          </a:bodyPr>
          <a:lstStyle/>
          <a:p>
            <a:pPr marL="12700">
              <a:lnSpc>
                <a:spcPct val="100000"/>
              </a:lnSpc>
              <a:spcBef>
                <a:spcPts val="125"/>
              </a:spcBef>
            </a:pPr>
            <a:r>
              <a:rPr sz="1400" spc="-10" dirty="0">
                <a:latin typeface="Calibri"/>
                <a:cs typeface="Calibri"/>
              </a:rPr>
              <a:t>abertay.ac.uk</a:t>
            </a:r>
            <a:endParaRPr sz="1400">
              <a:latin typeface="Calibri"/>
              <a:cs typeface="Calibri"/>
            </a:endParaRPr>
          </a:p>
        </p:txBody>
      </p:sp>
      <p:sp>
        <p:nvSpPr>
          <p:cNvPr id="3" name="object 3"/>
          <p:cNvSpPr/>
          <p:nvPr/>
        </p:nvSpPr>
        <p:spPr>
          <a:xfrm>
            <a:off x="742950" y="5381625"/>
            <a:ext cx="677545" cy="0"/>
          </a:xfrm>
          <a:custGeom>
            <a:avLst/>
            <a:gdLst/>
            <a:ahLst/>
            <a:cxnLst/>
            <a:rect l="l" t="t" r="r" b="b"/>
            <a:pathLst>
              <a:path w="677544">
                <a:moveTo>
                  <a:pt x="0" y="0"/>
                </a:moveTo>
                <a:lnTo>
                  <a:pt x="677291" y="0"/>
                </a:lnTo>
              </a:path>
            </a:pathLst>
          </a:custGeom>
          <a:ln w="57150">
            <a:solidFill>
              <a:srgbClr val="FFFFFF"/>
            </a:solidFill>
          </a:ln>
        </p:spPr>
        <p:txBody>
          <a:bodyPr wrap="square" lIns="0" tIns="0" rIns="0" bIns="0" rtlCol="0"/>
          <a:lstStyle/>
          <a:p>
            <a:endParaRPr/>
          </a:p>
        </p:txBody>
      </p:sp>
      <p:sp>
        <p:nvSpPr>
          <p:cNvPr id="4" name="object 4"/>
          <p:cNvSpPr txBox="1"/>
          <p:nvPr/>
        </p:nvSpPr>
        <p:spPr>
          <a:xfrm>
            <a:off x="708025" y="5582602"/>
            <a:ext cx="848994" cy="335280"/>
          </a:xfrm>
          <a:prstGeom prst="rect">
            <a:avLst/>
          </a:prstGeom>
        </p:spPr>
        <p:txBody>
          <a:bodyPr vert="horz" wrap="square" lIns="0" tIns="16510" rIns="0" bIns="0" rtlCol="0">
            <a:spAutoFit/>
          </a:bodyPr>
          <a:lstStyle/>
          <a:p>
            <a:pPr marL="12700">
              <a:lnSpc>
                <a:spcPct val="100000"/>
              </a:lnSpc>
              <a:spcBef>
                <a:spcPts val="130"/>
              </a:spcBef>
            </a:pPr>
            <a:r>
              <a:rPr sz="2000" spc="-10" dirty="0">
                <a:solidFill>
                  <a:srgbClr val="FFFFFF"/>
                </a:solidFill>
                <a:latin typeface="Calibri"/>
                <a:cs typeface="Calibri"/>
              </a:rPr>
              <a:t>Abertay</a:t>
            </a:r>
            <a:endParaRPr sz="2000">
              <a:latin typeface="Calibri"/>
              <a:cs typeface="Calibri"/>
            </a:endParaRPr>
          </a:p>
        </p:txBody>
      </p:sp>
      <p:sp>
        <p:nvSpPr>
          <p:cNvPr id="5" name="object 5"/>
          <p:cNvSpPr txBox="1">
            <a:spLocks noGrp="1"/>
          </p:cNvSpPr>
          <p:nvPr>
            <p:ph type="ctrTitle"/>
          </p:nvPr>
        </p:nvSpPr>
        <p:spPr>
          <a:xfrm>
            <a:off x="2895600" y="3174763"/>
            <a:ext cx="4724400" cy="508473"/>
          </a:xfrm>
          <a:prstGeom prst="rect">
            <a:avLst/>
          </a:prstGeom>
        </p:spPr>
        <p:txBody>
          <a:bodyPr vert="horz" wrap="square" lIns="0" tIns="15875" rIns="0" bIns="0" rtlCol="0">
            <a:spAutoFit/>
          </a:bodyPr>
          <a:lstStyle/>
          <a:p>
            <a:pPr marL="1108710" algn="l">
              <a:lnSpc>
                <a:spcPct val="100000"/>
              </a:lnSpc>
              <a:spcBef>
                <a:spcPts val="125"/>
              </a:spcBef>
            </a:pPr>
            <a:r>
              <a:rPr lang="en-GB" sz="3200" b="1" spc="-20" dirty="0">
                <a:solidFill>
                  <a:srgbClr val="FFFFFF"/>
                </a:solidFill>
              </a:rPr>
              <a:t>Perception </a:t>
            </a:r>
            <a:endParaRPr sz="3200" dirty="0">
              <a:latin typeface="Calibri"/>
              <a:cs typeface="Calibri"/>
            </a:endParaRPr>
          </a:p>
        </p:txBody>
      </p:sp>
      <p:pic>
        <p:nvPicPr>
          <p:cNvPr id="8" name="Audio 7">
            <a:hlinkClick r:id="" action="ppaction://media"/>
            <a:extLst>
              <a:ext uri="{FF2B5EF4-FFF2-40B4-BE49-F238E27FC236}">
                <a16:creationId xmlns:a16="http://schemas.microsoft.com/office/drawing/2014/main" id="{49F019B2-AEC8-9B98-646B-A95DC7458C2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198603677"/>
      </p:ext>
    </p:extLst>
  </p:cSld>
  <p:clrMapOvr>
    <a:masterClrMapping/>
  </p:clrMapOvr>
  <mc:AlternateContent xmlns:mc="http://schemas.openxmlformats.org/markup-compatibility/2006">
    <mc:Choice xmlns:p14="http://schemas.microsoft.com/office/powerpoint/2010/main" Requires="p14">
      <p:transition spd="slow" p14:dur="2000" advTm="6544"/>
    </mc:Choice>
    <mc:Fallback>
      <p:transition spd="slow" advTm="6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Our Login website</a:t>
            </a:r>
            <a:endParaRPr lang="en-US" sz="3304" dirty="0">
              <a:solidFill>
                <a:srgbClr val="000000"/>
              </a:solidFill>
              <a:latin typeface="Calibri (MS) Light"/>
            </a:endParaRPr>
          </a:p>
        </p:txBody>
      </p:sp>
      <p:pic>
        <p:nvPicPr>
          <p:cNvPr id="3" name="Picture 2">
            <a:extLst>
              <a:ext uri="{FF2B5EF4-FFF2-40B4-BE49-F238E27FC236}">
                <a16:creationId xmlns:a16="http://schemas.microsoft.com/office/drawing/2014/main" id="{2A62BC34-8662-FF4D-0672-9DA052E529FE}"/>
              </a:ext>
            </a:extLst>
          </p:cNvPr>
          <p:cNvPicPr>
            <a:picLocks noChangeAspect="1"/>
          </p:cNvPicPr>
          <p:nvPr/>
        </p:nvPicPr>
        <p:blipFill>
          <a:blip r:embed="rId4"/>
          <a:stretch>
            <a:fillRect/>
          </a:stretch>
        </p:blipFill>
        <p:spPr>
          <a:xfrm>
            <a:off x="720728" y="2819400"/>
            <a:ext cx="2042581" cy="2220197"/>
          </a:xfrm>
          <a:prstGeom prst="rect">
            <a:avLst/>
          </a:prstGeom>
        </p:spPr>
      </p:pic>
      <p:pic>
        <p:nvPicPr>
          <p:cNvPr id="7" name="Picture 6">
            <a:extLst>
              <a:ext uri="{FF2B5EF4-FFF2-40B4-BE49-F238E27FC236}">
                <a16:creationId xmlns:a16="http://schemas.microsoft.com/office/drawing/2014/main" id="{90A8DD07-40CB-C4A3-D2A3-7D00DF80A784}"/>
              </a:ext>
            </a:extLst>
          </p:cNvPr>
          <p:cNvPicPr>
            <a:picLocks noChangeAspect="1"/>
          </p:cNvPicPr>
          <p:nvPr/>
        </p:nvPicPr>
        <p:blipFill>
          <a:blip r:embed="rId5"/>
          <a:stretch>
            <a:fillRect/>
          </a:stretch>
        </p:blipFill>
        <p:spPr>
          <a:xfrm>
            <a:off x="6705600" y="2286000"/>
            <a:ext cx="1961322" cy="2009990"/>
          </a:xfrm>
          <a:prstGeom prst="rect">
            <a:avLst/>
          </a:prstGeom>
          <a:ln>
            <a:solidFill>
              <a:schemeClr val="tx1"/>
            </a:solidFill>
          </a:ln>
        </p:spPr>
      </p:pic>
      <p:pic>
        <p:nvPicPr>
          <p:cNvPr id="9" name="Picture 8">
            <a:extLst>
              <a:ext uri="{FF2B5EF4-FFF2-40B4-BE49-F238E27FC236}">
                <a16:creationId xmlns:a16="http://schemas.microsoft.com/office/drawing/2014/main" id="{D6EDC260-5E7E-12FF-DCF4-7D40E1E8A5EB}"/>
              </a:ext>
            </a:extLst>
          </p:cNvPr>
          <p:cNvPicPr>
            <a:picLocks noChangeAspect="1"/>
          </p:cNvPicPr>
          <p:nvPr/>
        </p:nvPicPr>
        <p:blipFill>
          <a:blip r:embed="rId6"/>
          <a:stretch>
            <a:fillRect/>
          </a:stretch>
        </p:blipFill>
        <p:spPr>
          <a:xfrm>
            <a:off x="3535985" y="2286000"/>
            <a:ext cx="2206455" cy="2009990"/>
          </a:xfrm>
          <a:prstGeom prst="rect">
            <a:avLst/>
          </a:prstGeom>
          <a:ln>
            <a:solidFill>
              <a:schemeClr val="tx1"/>
            </a:solidFill>
          </a:ln>
        </p:spPr>
      </p:pic>
      <p:pic>
        <p:nvPicPr>
          <p:cNvPr id="11" name="Picture 10">
            <a:extLst>
              <a:ext uri="{FF2B5EF4-FFF2-40B4-BE49-F238E27FC236}">
                <a16:creationId xmlns:a16="http://schemas.microsoft.com/office/drawing/2014/main" id="{1F43E3E8-DF2E-FBC9-BF7E-C64C7B80C602}"/>
              </a:ext>
            </a:extLst>
          </p:cNvPr>
          <p:cNvPicPr>
            <a:picLocks noChangeAspect="1"/>
          </p:cNvPicPr>
          <p:nvPr/>
        </p:nvPicPr>
        <p:blipFill>
          <a:blip r:embed="rId7"/>
          <a:stretch>
            <a:fillRect/>
          </a:stretch>
        </p:blipFill>
        <p:spPr>
          <a:xfrm>
            <a:off x="4876800" y="4724400"/>
            <a:ext cx="2590800" cy="1728851"/>
          </a:xfrm>
          <a:prstGeom prst="rect">
            <a:avLst/>
          </a:prstGeom>
          <a:ln>
            <a:solidFill>
              <a:schemeClr val="tx1"/>
            </a:solidFill>
          </a:ln>
        </p:spPr>
      </p:pic>
      <p:pic>
        <p:nvPicPr>
          <p:cNvPr id="6" name="Audio 5">
            <a:hlinkClick r:id="" action="ppaction://media"/>
            <a:extLst>
              <a:ext uri="{FF2B5EF4-FFF2-40B4-BE49-F238E27FC236}">
                <a16:creationId xmlns:a16="http://schemas.microsoft.com/office/drawing/2014/main" id="{82A1D706-96C4-6875-7B23-843DD8D0289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562635092"/>
      </p:ext>
    </p:extLst>
  </p:cSld>
  <p:clrMapOvr>
    <a:masterClrMapping/>
  </p:clrMapOvr>
  <mc:AlternateContent xmlns:mc="http://schemas.openxmlformats.org/markup-compatibility/2006">
    <mc:Choice xmlns:p14="http://schemas.microsoft.com/office/powerpoint/2010/main" Requires="p14">
      <p:transition spd="slow" p14:dur="2000" advTm="53100"/>
    </mc:Choice>
    <mc:Fallback>
      <p:transition spd="slow" advTm="53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8" name="TextBox 4">
            <a:extLst>
              <a:ext uri="{FF2B5EF4-FFF2-40B4-BE49-F238E27FC236}">
                <a16:creationId xmlns:a16="http://schemas.microsoft.com/office/drawing/2014/main" id="{6B06390F-0BF9-AB96-5A82-13F323E41024}"/>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Perception</a:t>
            </a:r>
            <a:endParaRPr lang="en-US" sz="3304" dirty="0">
              <a:solidFill>
                <a:srgbClr val="000000"/>
              </a:solidFill>
              <a:latin typeface="Calibri (MS) Light"/>
            </a:endParaRPr>
          </a:p>
        </p:txBody>
      </p:sp>
      <p:pic>
        <p:nvPicPr>
          <p:cNvPr id="11" name="Graphic 10" descr="Eye outline">
            <a:extLst>
              <a:ext uri="{FF2B5EF4-FFF2-40B4-BE49-F238E27FC236}">
                <a16:creationId xmlns:a16="http://schemas.microsoft.com/office/drawing/2014/main" id="{7C170C24-D5F5-5C08-DF5D-27C9213344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23450" y="780450"/>
            <a:ext cx="5297100" cy="5297100"/>
          </a:xfrm>
          <a:prstGeom prst="rect">
            <a:avLst/>
          </a:prstGeom>
        </p:spPr>
      </p:pic>
      <p:pic>
        <p:nvPicPr>
          <p:cNvPr id="5" name="Audio 4">
            <a:hlinkClick r:id="" action="ppaction://media"/>
            <a:extLst>
              <a:ext uri="{FF2B5EF4-FFF2-40B4-BE49-F238E27FC236}">
                <a16:creationId xmlns:a16="http://schemas.microsoft.com/office/drawing/2014/main" id="{F77B1E8A-E6AB-D38B-81CD-581034C3632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96574382"/>
      </p:ext>
    </p:extLst>
  </p:cSld>
  <p:clrMapOvr>
    <a:masterClrMapping/>
  </p:clrMapOvr>
  <mc:AlternateContent xmlns:mc="http://schemas.openxmlformats.org/markup-compatibility/2006">
    <mc:Choice xmlns:p14="http://schemas.microsoft.com/office/powerpoint/2010/main" Requires="p14">
      <p:transition spd="slow" p14:dur="2000" advTm="29963"/>
    </mc:Choice>
    <mc:Fallback>
      <p:transition spd="slow" advTm="29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5" name="TextBox 4">
            <a:extLst>
              <a:ext uri="{FF2B5EF4-FFF2-40B4-BE49-F238E27FC236}">
                <a16:creationId xmlns:a16="http://schemas.microsoft.com/office/drawing/2014/main" id="{81018C4E-1CA0-7033-C6AD-D855F7DDB6C7}"/>
              </a:ext>
            </a:extLst>
          </p:cNvPr>
          <p:cNvSpPr txBox="1"/>
          <p:nvPr/>
        </p:nvSpPr>
        <p:spPr>
          <a:xfrm>
            <a:off x="609600" y="2119191"/>
            <a:ext cx="8077199" cy="3293209"/>
          </a:xfrm>
          <a:prstGeom prst="rect">
            <a:avLst/>
          </a:prstGeom>
          <a:noFill/>
        </p:spPr>
        <p:txBody>
          <a:bodyPr wrap="square">
            <a:spAutoFit/>
          </a:bodyPr>
          <a:lstStyle/>
          <a:p>
            <a:r>
              <a:rPr lang="en-GB" sz="2400" dirty="0"/>
              <a:t>A saccade is a rapid eye movement that shifts the centre of gaze from one part of the visual field to another</a:t>
            </a:r>
          </a:p>
          <a:p>
            <a:endParaRPr lang="en-GB" sz="3200" dirty="0"/>
          </a:p>
          <a:p>
            <a:r>
              <a:rPr lang="en-GB" sz="2400" dirty="0"/>
              <a:t>Even when we are attempting to fix our gaze, our eyes make tiny saccades to collect information</a:t>
            </a:r>
          </a:p>
          <a:p>
            <a:endParaRPr lang="en-GB" sz="3200" dirty="0"/>
          </a:p>
          <a:p>
            <a:r>
              <a:rPr lang="en-GB" sz="2400" dirty="0"/>
              <a:t>What we “see” as a complete picture is the result of the brain processing the tiny images and putting them together</a:t>
            </a:r>
          </a:p>
        </p:txBody>
      </p:sp>
      <p:sp>
        <p:nvSpPr>
          <p:cNvPr id="8" name="TextBox 4">
            <a:extLst>
              <a:ext uri="{FF2B5EF4-FFF2-40B4-BE49-F238E27FC236}">
                <a16:creationId xmlns:a16="http://schemas.microsoft.com/office/drawing/2014/main" id="{6B06390F-0BF9-AB96-5A82-13F323E41024}"/>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Perception</a:t>
            </a:r>
            <a:endParaRPr lang="en-US" sz="3304" dirty="0">
              <a:solidFill>
                <a:srgbClr val="000000"/>
              </a:solidFill>
              <a:latin typeface="Calibri (MS) Light"/>
            </a:endParaRPr>
          </a:p>
        </p:txBody>
      </p:sp>
      <p:pic>
        <p:nvPicPr>
          <p:cNvPr id="6" name="Audio 5">
            <a:hlinkClick r:id="" action="ppaction://media"/>
            <a:extLst>
              <a:ext uri="{FF2B5EF4-FFF2-40B4-BE49-F238E27FC236}">
                <a16:creationId xmlns:a16="http://schemas.microsoft.com/office/drawing/2014/main" id="{19B13DB9-C6D9-4683-0CF7-0950B165E14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998368454"/>
      </p:ext>
    </p:extLst>
  </p:cSld>
  <p:clrMapOvr>
    <a:masterClrMapping/>
  </p:clrMapOvr>
  <mc:AlternateContent xmlns:mc="http://schemas.openxmlformats.org/markup-compatibility/2006">
    <mc:Choice xmlns:p14="http://schemas.microsoft.com/office/powerpoint/2010/main" Requires="p14">
      <p:transition spd="slow" p14:dur="2000" advTm="53321"/>
    </mc:Choice>
    <mc:Fallback>
      <p:transition spd="slow" advTm="53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8" name="TextBox 4">
            <a:extLst>
              <a:ext uri="{FF2B5EF4-FFF2-40B4-BE49-F238E27FC236}">
                <a16:creationId xmlns:a16="http://schemas.microsoft.com/office/drawing/2014/main" id="{6B06390F-0BF9-AB96-5A82-13F323E41024}"/>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Perception</a:t>
            </a:r>
            <a:endParaRPr lang="en-US" sz="3304" dirty="0">
              <a:solidFill>
                <a:srgbClr val="000000"/>
              </a:solidFill>
              <a:latin typeface="Calibri (MS) Light"/>
            </a:endParaRPr>
          </a:p>
        </p:txBody>
      </p:sp>
      <p:pic>
        <p:nvPicPr>
          <p:cNvPr id="3" name="Picture 2">
            <a:extLst>
              <a:ext uri="{FF2B5EF4-FFF2-40B4-BE49-F238E27FC236}">
                <a16:creationId xmlns:a16="http://schemas.microsoft.com/office/drawing/2014/main" id="{F02DDE19-9FCD-7C67-5470-0EDF442D4E35}"/>
              </a:ext>
            </a:extLst>
          </p:cNvPr>
          <p:cNvPicPr>
            <a:picLocks noChangeAspect="1"/>
          </p:cNvPicPr>
          <p:nvPr/>
        </p:nvPicPr>
        <p:blipFill>
          <a:blip r:embed="rId4"/>
          <a:stretch>
            <a:fillRect/>
          </a:stretch>
        </p:blipFill>
        <p:spPr>
          <a:xfrm>
            <a:off x="1176233" y="2185308"/>
            <a:ext cx="6791533" cy="2487384"/>
          </a:xfrm>
          <a:prstGeom prst="rect">
            <a:avLst/>
          </a:prstGeom>
        </p:spPr>
      </p:pic>
      <p:pic>
        <p:nvPicPr>
          <p:cNvPr id="6" name="Audio 5">
            <a:hlinkClick r:id="" action="ppaction://media"/>
            <a:extLst>
              <a:ext uri="{FF2B5EF4-FFF2-40B4-BE49-F238E27FC236}">
                <a16:creationId xmlns:a16="http://schemas.microsoft.com/office/drawing/2014/main" id="{5709A863-EB39-23D6-8E43-C6CA42824EE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713123989"/>
      </p:ext>
    </p:extLst>
  </p:cSld>
  <p:clrMapOvr>
    <a:masterClrMapping/>
  </p:clrMapOvr>
  <mc:AlternateContent xmlns:mc="http://schemas.openxmlformats.org/markup-compatibility/2006">
    <mc:Choice xmlns:p14="http://schemas.microsoft.com/office/powerpoint/2010/main" Requires="p14">
      <p:transition spd="slow" p14:dur="2000" advTm="15283"/>
    </mc:Choice>
    <mc:Fallback>
      <p:transition spd="slow" advTm="15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8" name="TextBox 4">
            <a:extLst>
              <a:ext uri="{FF2B5EF4-FFF2-40B4-BE49-F238E27FC236}">
                <a16:creationId xmlns:a16="http://schemas.microsoft.com/office/drawing/2014/main" id="{6B06390F-0BF9-AB96-5A82-13F323E41024}"/>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Perception</a:t>
            </a:r>
            <a:endParaRPr lang="en-US" sz="3304" dirty="0">
              <a:solidFill>
                <a:srgbClr val="000000"/>
              </a:solidFill>
              <a:latin typeface="Calibri (MS) Light"/>
            </a:endParaRPr>
          </a:p>
        </p:txBody>
      </p:sp>
      <p:sp>
        <p:nvSpPr>
          <p:cNvPr id="4" name="TextBox 3">
            <a:extLst>
              <a:ext uri="{FF2B5EF4-FFF2-40B4-BE49-F238E27FC236}">
                <a16:creationId xmlns:a16="http://schemas.microsoft.com/office/drawing/2014/main" id="{75138513-E818-A70A-7F5E-1F03A5B7B52A}"/>
              </a:ext>
            </a:extLst>
          </p:cNvPr>
          <p:cNvSpPr txBox="1"/>
          <p:nvPr/>
        </p:nvSpPr>
        <p:spPr>
          <a:xfrm>
            <a:off x="1676400" y="2743200"/>
            <a:ext cx="6096000" cy="1569660"/>
          </a:xfrm>
          <a:prstGeom prst="rect">
            <a:avLst/>
          </a:prstGeom>
          <a:noFill/>
        </p:spPr>
        <p:txBody>
          <a:bodyPr wrap="square">
            <a:spAutoFit/>
          </a:bodyPr>
          <a:lstStyle/>
          <a:p>
            <a:r>
              <a:rPr lang="en-GB" sz="2400" dirty="0"/>
              <a:t>The Fixations and not always a straightforward </a:t>
            </a:r>
          </a:p>
          <a:p>
            <a:r>
              <a:rPr lang="en-GB" sz="2400" dirty="0"/>
              <a:t>‘scan from left to right but may involve jumping back to previous text to get a further fixation or skipping ahead</a:t>
            </a:r>
          </a:p>
        </p:txBody>
      </p:sp>
      <p:pic>
        <p:nvPicPr>
          <p:cNvPr id="6" name="Audio 5">
            <a:hlinkClick r:id="" action="ppaction://media"/>
            <a:extLst>
              <a:ext uri="{FF2B5EF4-FFF2-40B4-BE49-F238E27FC236}">
                <a16:creationId xmlns:a16="http://schemas.microsoft.com/office/drawing/2014/main" id="{972FEBE3-C69C-60A8-F1AF-9434E5EB4FD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876592769"/>
      </p:ext>
    </p:extLst>
  </p:cSld>
  <p:clrMapOvr>
    <a:masterClrMapping/>
  </p:clrMapOvr>
  <mc:AlternateContent xmlns:mc="http://schemas.openxmlformats.org/markup-compatibility/2006">
    <mc:Choice xmlns:p14="http://schemas.microsoft.com/office/powerpoint/2010/main" Requires="p14">
      <p:transition spd="slow" p14:dur="2000" advTm="37339"/>
    </mc:Choice>
    <mc:Fallback>
      <p:transition spd="slow" advTm="37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pic>
        <p:nvPicPr>
          <p:cNvPr id="1026" name="Picture 2" descr="r/graphic_design - You already know what's happening, but you keep going!">
            <a:extLst>
              <a:ext uri="{FF2B5EF4-FFF2-40B4-BE49-F238E27FC236}">
                <a16:creationId xmlns:a16="http://schemas.microsoft.com/office/drawing/2014/main" id="{78BCE238-8CAA-DFA5-84AF-38FE630B84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000"/>
          <a:stretch/>
        </p:blipFill>
        <p:spPr bwMode="auto">
          <a:xfrm>
            <a:off x="2078037" y="1028700"/>
            <a:ext cx="4987925" cy="480060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C03C0D59-55A1-50DC-C3A6-A8B1322D07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668703246"/>
      </p:ext>
    </p:extLst>
  </p:cSld>
  <p:clrMapOvr>
    <a:masterClrMapping/>
  </p:clrMapOvr>
  <mc:AlternateContent xmlns:mc="http://schemas.openxmlformats.org/markup-compatibility/2006">
    <mc:Choice xmlns:p14="http://schemas.microsoft.com/office/powerpoint/2010/main" Requires="p14">
      <p:transition spd="slow" p14:dur="2000" advTm="53313"/>
    </mc:Choice>
    <mc:Fallback>
      <p:transition spd="slow" advTm="53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410" x="0" y="0"/>
        </p14:tracePtLst>
        <p14:tracePtLst>
          <p14:tracePt t="7470" x="57150" y="4298950"/>
          <p14:tracePt t="7478" x="127000" y="4298950"/>
          <p14:tracePt t="7483" x="196850" y="4298950"/>
          <p14:tracePt t="7494" x="273050" y="4298950"/>
          <p14:tracePt t="7508" x="387350" y="4298950"/>
          <p14:tracePt t="7529" x="482600" y="4298950"/>
          <p14:tracePt t="7543" x="533400" y="4298950"/>
          <p14:tracePt t="7556" x="590550" y="4298950"/>
          <p14:tracePt t="7577" x="685800" y="4349750"/>
          <p14:tracePt t="7591" x="698500" y="4362450"/>
          <p14:tracePt t="7612" x="768350" y="4406900"/>
          <p14:tracePt t="7626" x="787400" y="4425950"/>
          <p14:tracePt t="7639" x="787400" y="4432300"/>
          <p14:tracePt t="7660" x="793750" y="4451350"/>
          <p14:tracePt t="7674" x="793750" y="4470400"/>
          <p14:tracePt t="7695" x="793750" y="4489450"/>
          <p14:tracePt t="7709" x="793750" y="4514850"/>
          <p14:tracePt t="7723" x="787400" y="4533900"/>
          <p14:tracePt t="7744" x="781050" y="4552950"/>
          <p14:tracePt t="7758" x="781050" y="4572000"/>
          <p14:tracePt t="7779" x="774700" y="4584700"/>
          <p14:tracePt t="7792" x="774700" y="4597400"/>
          <p14:tracePt t="7813" x="800100" y="4635500"/>
          <p14:tracePt t="7827" x="831850" y="4648200"/>
          <p14:tracePt t="7841" x="863600" y="4660900"/>
          <p14:tracePt t="7862" x="889000" y="4679950"/>
          <p14:tracePt t="7876" x="901700" y="4686300"/>
          <p14:tracePt t="7897" x="939800" y="4718050"/>
          <p14:tracePt t="7911" x="965200" y="4730750"/>
          <p14:tracePt t="7924" x="990600" y="4749800"/>
          <p14:tracePt t="7945" x="1003300" y="4775200"/>
          <p14:tracePt t="7959" x="1016000" y="4800600"/>
          <p14:tracePt t="7980" x="1022350" y="4813300"/>
          <p14:tracePt t="7994" x="1028700" y="4832350"/>
          <p14:tracePt t="8009" x="1035050" y="4851400"/>
          <p14:tracePt t="8029" x="1035050" y="4857750"/>
          <p14:tracePt t="8043" x="1041400" y="4870450"/>
          <p14:tracePt t="8063" x="1098550" y="4908550"/>
          <p14:tracePt t="8077" x="1174750" y="4959350"/>
          <p14:tracePt t="8091" x="1212850" y="4959350"/>
          <p14:tracePt t="8112" x="1301750" y="4959350"/>
          <p14:tracePt t="8126" x="1416050" y="4959350"/>
          <p14:tracePt t="8147" x="1511300" y="4959350"/>
          <p14:tracePt t="8160" x="1612900" y="4959350"/>
          <p14:tracePt t="8174" x="1714500" y="4959350"/>
          <p14:tracePt t="8195" x="1949450" y="4921250"/>
          <p14:tracePt t="8209" x="2070100" y="4883150"/>
          <p14:tracePt t="8230" x="2667000" y="4737100"/>
          <p14:tracePt t="8244" x="2927350" y="4667250"/>
          <p14:tracePt t="8258" x="3422650" y="4527550"/>
          <p14:tracePt t="8279" x="3987800" y="4381500"/>
          <p14:tracePt t="8293" x="4210050" y="4356100"/>
          <p14:tracePt t="8314" x="4381500" y="4356100"/>
          <p14:tracePt t="8328" x="4508500" y="4343400"/>
          <p14:tracePt t="8341" x="4546600" y="4337050"/>
          <p14:tracePt t="8363" x="4521200" y="4343400"/>
          <p14:tracePt t="8376" x="4476750" y="4349750"/>
          <p14:tracePt t="8551" x="4483100" y="4343400"/>
          <p14:tracePt t="8557" x="4495800" y="4337050"/>
          <p14:tracePt t="8573" x="4540250" y="4324350"/>
          <p14:tracePt t="8581" x="4603750" y="4298950"/>
          <p14:tracePt t="8591" x="4673600" y="4279900"/>
          <p14:tracePt t="8612" x="4864100" y="4229100"/>
          <p14:tracePt t="8626" x="4940300" y="4203700"/>
          <p14:tracePt t="8647" x="5302250" y="4102100"/>
          <p14:tracePt t="8660" x="5613400" y="4013200"/>
          <p14:tracePt t="8675" x="5956300" y="3924300"/>
          <p14:tracePt t="8695" x="6273800" y="3816350"/>
          <p14:tracePt t="8709" x="6534150" y="3695700"/>
          <p14:tracePt t="8730" x="6819900" y="3530600"/>
          <p14:tracePt t="8744" x="6883400" y="3492500"/>
          <p14:tracePt t="8758" x="7004050" y="3409950"/>
          <p14:tracePt t="8779" x="7150100" y="3295650"/>
          <p14:tracePt t="8793" x="7181850" y="3238500"/>
          <p14:tracePt t="8814" x="7245350" y="3067050"/>
          <p14:tracePt t="8827" x="7239000" y="2959100"/>
          <p14:tracePt t="8841" x="7219950" y="2908300"/>
          <p14:tracePt t="8862" x="7175500" y="2762250"/>
          <p14:tracePt t="8876" x="7169150" y="2705100"/>
          <p14:tracePt t="8897" x="7124700" y="2603500"/>
          <p14:tracePt t="8910" x="7099300" y="2559050"/>
          <p14:tracePt t="8924" x="7035800" y="2476500"/>
          <p14:tracePt t="8945" x="6978650" y="2425700"/>
          <p14:tracePt t="8959" x="6959600" y="2419350"/>
          <p14:tracePt t="8980" x="6877050" y="2381250"/>
          <p14:tracePt t="8994" x="6813550" y="2362200"/>
          <p14:tracePt t="9008" x="6781800" y="2355850"/>
          <p14:tracePt t="9029" x="6750050" y="2349500"/>
          <p14:tracePt t="9043" x="6743700" y="2343150"/>
          <p14:tracePt t="9063" x="6724650" y="2343150"/>
          <p14:tracePt t="9077" x="6718300" y="2343150"/>
          <p14:tracePt t="9091" x="6705600" y="2355850"/>
          <p14:tracePt t="9112" x="6705600" y="2393950"/>
          <p14:tracePt t="9126" x="6724650" y="2438400"/>
          <p14:tracePt t="9147" x="6781800" y="2489200"/>
          <p14:tracePt t="9160" x="6883400" y="2552700"/>
          <p14:tracePt t="9174" x="6997700" y="2597150"/>
          <p14:tracePt t="9195" x="7181850" y="2654300"/>
          <p14:tracePt t="9209" x="7327900" y="2698750"/>
          <p14:tracePt t="9230" x="7454900" y="2717800"/>
          <p14:tracePt t="9244" x="7550150" y="2724150"/>
          <p14:tracePt t="9258" x="7562850" y="2724150"/>
          <p14:tracePt t="9279" x="7562850" y="2711450"/>
          <p14:tracePt t="9293" x="7512050" y="2679700"/>
          <p14:tracePt t="9313" x="7454900" y="2647950"/>
          <p14:tracePt t="9327" x="7289800" y="2603500"/>
          <p14:tracePt t="9348" x="7239000" y="2590800"/>
          <p14:tracePt t="9362" x="7156450" y="2571750"/>
          <p14:tracePt t="9376" x="7118350" y="2571750"/>
          <p14:tracePt t="9396" x="7086600" y="2578100"/>
          <p14:tracePt t="9410" x="7080250" y="2584450"/>
          <p14:tracePt t="9431" x="7054850" y="2641600"/>
          <p14:tracePt t="9445" x="7054850" y="2711450"/>
          <p14:tracePt t="9459" x="7054850" y="2749550"/>
          <p14:tracePt t="9480" x="7124700" y="2857500"/>
          <p14:tracePt t="9494" x="7175500" y="2889250"/>
          <p14:tracePt t="9515" x="7245350" y="2927350"/>
          <p14:tracePt t="9529" x="7308850" y="2946400"/>
          <p14:tracePt t="9543" x="7378700" y="2946400"/>
          <p14:tracePt t="9563" x="7410450" y="2946400"/>
          <p14:tracePt t="9579" x="7410450" y="2933700"/>
          <p14:tracePt t="9598" x="7378700" y="2895600"/>
          <p14:tracePt t="9612" x="7327900" y="2863850"/>
          <p14:tracePt t="9626" x="7283450" y="2838450"/>
          <p14:tracePt t="9647" x="7086600" y="2755900"/>
          <p14:tracePt t="9660" x="7016750" y="2736850"/>
          <p14:tracePt t="9682" x="6883400" y="2698750"/>
          <p14:tracePt t="9695" x="6832600" y="2679700"/>
          <p14:tracePt t="9709" x="6819900" y="2679700"/>
          <p14:tracePt t="9730" x="6813550" y="2686050"/>
          <p14:tracePt t="9744" x="6807200" y="2724150"/>
          <p14:tracePt t="9765" x="6794500" y="2806700"/>
          <p14:tracePt t="9779" x="6794500" y="2844800"/>
          <p14:tracePt t="9792" x="6813550" y="2895600"/>
          <p14:tracePt t="9813" x="6921500" y="2997200"/>
          <p14:tracePt t="9827" x="7010400" y="3054350"/>
          <p14:tracePt t="9848" x="7118350" y="3079750"/>
          <p14:tracePt t="9862" x="7207250" y="3098800"/>
          <p14:tracePt t="9876" x="7239000" y="3098800"/>
          <p14:tracePt t="9897" x="7283450" y="3073400"/>
          <p14:tracePt t="9910" x="7296150" y="3035300"/>
          <p14:tracePt t="9931" x="7302500" y="2965450"/>
          <p14:tracePt t="9945" x="7296150" y="2940050"/>
          <p14:tracePt t="9959" x="7245350" y="2851150"/>
          <p14:tracePt t="9980" x="7073900" y="2749550"/>
          <p14:tracePt t="9994" x="6997700" y="2717800"/>
          <p14:tracePt t="10015" x="6807200" y="2660650"/>
          <p14:tracePt t="10028" x="6750050" y="2647950"/>
          <p14:tracePt t="10042" x="6737350" y="2635250"/>
          <p14:tracePt t="10063" x="6661150" y="2654300"/>
          <p14:tracePt t="10077" x="6604000" y="2705100"/>
          <p14:tracePt t="10098" x="6540500" y="2806700"/>
          <p14:tracePt t="10112" x="6534150" y="2844800"/>
          <p14:tracePt t="10126" x="6534150" y="2882900"/>
          <p14:tracePt t="10147" x="6540500" y="2997200"/>
          <p14:tracePt t="10161" x="6565900" y="3035300"/>
          <p14:tracePt t="10181" x="6705600" y="3124200"/>
          <p14:tracePt t="10195" x="6832600" y="3155950"/>
          <p14:tracePt t="10209" x="6896100" y="3162300"/>
          <p14:tracePt t="10230" x="6997700" y="3149600"/>
          <p14:tracePt t="10244" x="7023100" y="3124200"/>
          <p14:tracePt t="10265" x="7023100" y="3092450"/>
          <p14:tracePt t="10278" x="6991350" y="3048000"/>
          <p14:tracePt t="10293" x="6934200" y="3016250"/>
          <p14:tracePt t="10313" x="6845300" y="2990850"/>
          <p14:tracePt t="10327" x="6838950" y="2990850"/>
          <p14:tracePt t="10348" x="6832600" y="2990850"/>
          <p14:tracePt t="10965" x="6807200" y="2959100"/>
          <p14:tracePt t="10979" x="6807200" y="2940050"/>
          <p14:tracePt t="10987" x="6807200" y="2914650"/>
          <p14:tracePt t="10994" x="6807200" y="2844800"/>
          <p14:tracePt t="11000" x="6788150" y="2819400"/>
          <p14:tracePt t="11015" x="6769100" y="2736850"/>
          <p14:tracePt t="11029" x="6737350" y="2660650"/>
          <p14:tracePt t="11050" x="6686550" y="2590800"/>
          <p14:tracePt t="11064" x="6616700" y="2482850"/>
          <p14:tracePt t="11077" x="6591300" y="2457450"/>
          <p14:tracePt t="11098" x="6521450" y="2400300"/>
          <p14:tracePt t="11112" x="6426200" y="2336800"/>
          <p14:tracePt t="11133" x="6254750" y="2298700"/>
          <p14:tracePt t="11147" x="6203950" y="2298700"/>
          <p14:tracePt t="11160" x="6096000" y="2298700"/>
          <p14:tracePt t="11182" x="5918200" y="2298700"/>
          <p14:tracePt t="11195" x="5791200" y="2298700"/>
          <p14:tracePt t="11216" x="5689600" y="2298700"/>
          <p14:tracePt t="11230" x="5556250" y="2298700"/>
          <p14:tracePt t="11244" x="5480050" y="2298700"/>
          <p14:tracePt t="11265" x="5245100" y="2298700"/>
          <p14:tracePt t="11279" x="5092700" y="2298700"/>
          <p14:tracePt t="11300" x="4857750" y="2298700"/>
          <p14:tracePt t="11314" x="4775200" y="2298700"/>
          <p14:tracePt t="11327" x="4622800" y="2298700"/>
          <p14:tracePt t="11348" x="4368800" y="2298700"/>
          <p14:tracePt t="11362" x="4279900" y="2298700"/>
          <p14:tracePt t="11383" x="4025900" y="2298700"/>
          <p14:tracePt t="11396" x="3867150" y="2305050"/>
          <p14:tracePt t="11410" x="3790950" y="2311400"/>
          <p14:tracePt t="11432" x="3581400" y="2349500"/>
          <p14:tracePt t="11445" x="3409950" y="2368550"/>
          <p14:tracePt t="11466" x="3225800" y="2406650"/>
          <p14:tracePt t="11480" x="3060700" y="2432050"/>
          <p14:tracePt t="11494" x="2901950" y="2457450"/>
          <p14:tracePt t="11515" x="2660650" y="2514600"/>
          <p14:tracePt t="11529" x="2565400" y="2527300"/>
          <p14:tracePt t="11550" x="2330450" y="2571750"/>
          <p14:tracePt t="11564" x="2203450" y="2603500"/>
          <p14:tracePt t="11577" x="2152650" y="2622550"/>
          <p14:tracePt t="11598" x="2038350" y="2673350"/>
          <p14:tracePt t="11612" x="1987550" y="2711450"/>
          <p14:tracePt t="11633" x="1936750" y="2755900"/>
          <p14:tracePt t="11647" x="1873250" y="2806700"/>
          <p14:tracePt t="11661" x="1847850" y="2844800"/>
          <p14:tracePt t="11681" x="1758950" y="2933700"/>
          <p14:tracePt t="11695" x="1733550" y="2984500"/>
          <p14:tracePt t="11716" x="1701800" y="3060700"/>
          <p14:tracePt t="11730" x="1695450" y="3079750"/>
          <p14:tracePt t="11744" x="1695450" y="3143250"/>
          <p14:tracePt t="11765" x="1727200" y="3232150"/>
          <p14:tracePt t="11779" x="1739900" y="3263900"/>
          <p14:tracePt t="11799" x="1841500" y="3397250"/>
          <p14:tracePt t="11813" x="1936750" y="3492500"/>
          <p14:tracePt t="11827" x="1993900" y="3536950"/>
          <p14:tracePt t="11848" x="2165350" y="3651250"/>
          <p14:tracePt t="11862" x="2311400" y="3708400"/>
          <p14:tracePt t="11883" x="2692400" y="3822700"/>
          <p14:tracePt t="11897" x="2863850" y="3873500"/>
          <p14:tracePt t="11910" x="3225800" y="3968750"/>
          <p14:tracePt t="11932" x="3816350" y="4083050"/>
          <p14:tracePt t="11945" x="3994150" y="4102100"/>
          <p14:tracePt t="11966" x="4502150" y="4114800"/>
          <p14:tracePt t="11980" x="4876800" y="4114800"/>
          <p14:tracePt t="11994" x="5054600" y="4114800"/>
          <p14:tracePt t="12015" x="5568950" y="4114800"/>
          <p14:tracePt t="12028" x="5861050" y="4089400"/>
          <p14:tracePt t="12049" x="6191250" y="4044950"/>
          <p14:tracePt t="12063" x="6273800" y="4019550"/>
          <p14:tracePt t="12077" x="6413500" y="3975100"/>
          <p14:tracePt t="12098" x="6661150" y="3873500"/>
          <p14:tracePt t="12112" x="6743700" y="3829050"/>
          <p14:tracePt t="12133" x="6978650" y="3670300"/>
          <p14:tracePt t="12147" x="7042150" y="3619500"/>
          <p14:tracePt t="12167" x="7188200" y="3467100"/>
          <p14:tracePt t="12182" x="7239000" y="3384550"/>
          <p14:tracePt t="12195" x="7264400" y="3295650"/>
          <p14:tracePt t="12216" x="7334250" y="3124200"/>
          <p14:tracePt t="12230" x="7366000" y="3073400"/>
          <p14:tracePt t="12251" x="7397750" y="2946400"/>
          <p14:tracePt t="12265" x="7410450" y="2851150"/>
          <p14:tracePt t="12278" x="7410450" y="2794000"/>
          <p14:tracePt t="12300" x="7372350" y="2717800"/>
          <p14:tracePt t="12314" x="7353300" y="2692400"/>
          <p14:tracePt t="12334" x="7340600" y="2660650"/>
          <p14:tracePt t="12348" x="7308850" y="2622550"/>
          <p14:tracePt t="12362" x="7251700" y="2590800"/>
          <p14:tracePt t="12383" x="7162800" y="2552700"/>
          <p14:tracePt t="12396" x="7004050" y="2514600"/>
          <p14:tracePt t="12417" x="6838950" y="2489200"/>
          <p14:tracePt t="12431" x="6673850" y="2463800"/>
          <p14:tracePt t="12445" x="6496050" y="2438400"/>
          <p14:tracePt t="12466" x="6292850" y="2413000"/>
          <p14:tracePt t="12480" x="5988050" y="2393950"/>
          <p14:tracePt t="12501" x="5435600" y="2393950"/>
          <p14:tracePt t="12515" x="5054600" y="2393950"/>
          <p14:tracePt t="12528" x="4933950" y="2393950"/>
          <p14:tracePt t="12550" x="4718050" y="2406650"/>
          <p14:tracePt t="12563" x="4654550" y="2413000"/>
          <p14:tracePt t="12584" x="4489450" y="2451100"/>
          <p14:tracePt t="12598" x="4349750" y="2489200"/>
          <p14:tracePt t="12612" x="4311650" y="2501900"/>
          <p14:tracePt t="12633" x="4254500" y="2514600"/>
          <p14:tracePt t="12646" x="4248150" y="2520950"/>
          <p14:tracePt t="12667" x="4241800" y="2520950"/>
          <p14:tracePt t="12756" x="4254500" y="2520950"/>
          <p14:tracePt t="12763" x="4279900" y="2514600"/>
          <p14:tracePt t="12779" x="4298950" y="2514600"/>
          <p14:tracePt t="12787" x="4324350" y="2514600"/>
          <p14:tracePt t="12793" x="4337050" y="2501900"/>
          <p14:tracePt t="12803" x="4343400" y="2501900"/>
          <p14:tracePt t="12813" x="4349750" y="2501900"/>
          <p14:tracePt t="12834" x="4356100" y="2501900"/>
          <p14:tracePt t="12848" x="4368800" y="2501900"/>
          <p14:tracePt t="12862" x="4381500" y="2508250"/>
          <p14:tracePt t="12883" x="4400550" y="2508250"/>
          <p14:tracePt t="12896" x="4413250" y="2508250"/>
          <p14:tracePt t="12918" x="4425950" y="2508250"/>
          <p14:tracePt t="12956" x="4432300" y="2508250"/>
          <p14:tracePt t="12986" x="4445000" y="2508250"/>
          <p14:tracePt t="13004" x="4457700" y="2501900"/>
          <p14:tracePt t="13009" x="4464050" y="2495550"/>
          <p14:tracePt t="13019" x="4476750" y="2489200"/>
          <p14:tracePt t="13027" x="4489450" y="2482850"/>
          <p14:tracePt t="13033" x="4502150" y="2476500"/>
          <p14:tracePt t="13049" x="4514850" y="2470150"/>
          <p14:tracePt t="13064" x="4540250" y="2457450"/>
          <p14:tracePt t="13084" x="4559300" y="2444750"/>
          <p14:tracePt t="13098" x="4572000" y="2444750"/>
          <p14:tracePt t="13112" x="4603750" y="2444750"/>
          <p14:tracePt t="13133" x="4660900" y="2425700"/>
          <p14:tracePt t="13147" x="4692650" y="2413000"/>
          <p14:tracePt t="13167" x="4762500" y="2400300"/>
          <p14:tracePt t="13182" x="4813300" y="2387600"/>
          <p14:tracePt t="13195" x="4895850" y="2362200"/>
          <p14:tracePt t="13216" x="4991100" y="2343150"/>
          <p14:tracePt t="13230" x="5105400" y="2324100"/>
          <p14:tracePt t="13251" x="5314950" y="2286000"/>
          <p14:tracePt t="13265" x="5372100" y="2279650"/>
          <p14:tracePt t="13279" x="5480050" y="2273300"/>
          <p14:tracePt t="13299" x="5645150" y="2273300"/>
          <p14:tracePt t="13314" x="5702300" y="2273300"/>
          <p14:tracePt t="13334" x="5930900" y="2273300"/>
          <p14:tracePt t="13348" x="6108700" y="2273300"/>
          <p14:tracePt t="13362" x="6191250" y="2273300"/>
          <p14:tracePt t="13382" x="6381750" y="2273300"/>
          <p14:tracePt t="13397" x="6477000" y="2273300"/>
          <p14:tracePt t="13417" x="6553200" y="2292350"/>
          <p14:tracePt t="13431" x="6584950" y="2305050"/>
          <p14:tracePt t="13452" x="6629400" y="2355850"/>
          <p14:tracePt t="13466" x="6680200" y="2413000"/>
          <p14:tracePt t="13480" x="6711950" y="2482850"/>
          <p14:tracePt t="13501" x="6731000" y="2565400"/>
          <p14:tracePt t="13515" x="6756400" y="2628900"/>
          <p14:tracePt t="13536" x="6769100" y="2686050"/>
          <p14:tracePt t="13549" x="6788150" y="2743200"/>
          <p14:tracePt t="13563" x="6788150" y="2787650"/>
          <p14:tracePt t="13584" x="6775450" y="2851150"/>
          <p14:tracePt t="13598" x="6769100" y="2901950"/>
          <p14:tracePt t="13619" x="6743700" y="2959100"/>
          <p14:tracePt t="13633" x="6711950" y="2997200"/>
          <p14:tracePt t="13647" x="6692900" y="3028950"/>
          <p14:tracePt t="13668" x="6661150" y="3086100"/>
          <p14:tracePt t="13682" x="6623050" y="3143250"/>
          <p14:tracePt t="13702" x="6572250" y="3213100"/>
          <p14:tracePt t="13716" x="6559550" y="3238500"/>
          <p14:tracePt t="13730" x="6527800" y="3289300"/>
          <p14:tracePt t="13751" x="6489700" y="3333750"/>
          <p14:tracePt t="13765" x="6438900" y="3359150"/>
          <p14:tracePt t="13785" x="6407150" y="3384550"/>
          <p14:tracePt t="13799" x="6388100" y="3409950"/>
          <p14:tracePt t="13813" x="6369050" y="3435350"/>
          <p14:tracePt t="13834" x="6350000" y="3479800"/>
          <p14:tracePt t="13848" x="6311900" y="3524250"/>
          <p14:tracePt t="13869" x="6273800" y="3549650"/>
          <p14:tracePt t="13883" x="6248400" y="3568700"/>
          <p14:tracePt t="13896" x="6191250" y="3606800"/>
          <p14:tracePt t="13918" x="6165850" y="3606800"/>
          <p14:tracePt t="13932" x="6121400" y="3613150"/>
          <p14:tracePt t="13952" x="6083300" y="3613150"/>
          <p14:tracePt t="13966" x="6026150" y="3613150"/>
          <p14:tracePt t="13980" x="5949950" y="3613150"/>
          <p14:tracePt t="14001" x="5880100" y="3613150"/>
          <p14:tracePt t="14015" x="5803900" y="3632200"/>
          <p14:tracePt t="14036" x="5695950" y="3657600"/>
          <p14:tracePt t="14050" x="5683250" y="3657600"/>
          <p14:tracePt t="14063" x="5657850" y="3670300"/>
          <p14:tracePt t="14084" x="5632450" y="3695700"/>
          <p14:tracePt t="14098" x="5619750" y="3702050"/>
          <p14:tracePt t="14119" x="5607050" y="3721100"/>
          <p14:tracePt t="14133" x="5594350" y="3727450"/>
          <p14:tracePt t="14147" x="5594350" y="3733800"/>
          <p14:tracePt t="14168" x="5588000" y="3733800"/>
          <p14:tracePt t="14181" x="5575300" y="3733800"/>
          <p14:tracePt t="14202" x="5575300" y="3746500"/>
          <p14:tracePt t="14216" x="5568950" y="3746500"/>
          <p14:tracePt t="14230" x="5562600" y="3746500"/>
          <p14:tracePt t="14251" x="5549900" y="3746500"/>
          <p14:tracePt t="14265" x="5524500" y="3746500"/>
          <p14:tracePt t="14286" x="5486400" y="3746500"/>
          <p14:tracePt t="14299" x="5467350" y="3746500"/>
          <p14:tracePt t="14313" x="5467350" y="3740150"/>
          <p14:tracePt t="14334" x="5441950" y="3740150"/>
          <p14:tracePt t="14439" x="5416550" y="3740150"/>
          <p14:tracePt t="14443" x="5384800" y="3740150"/>
          <p14:tracePt t="14459" x="5372100" y="3740150"/>
          <p14:tracePt t="14469" x="5334000" y="3740150"/>
          <p14:tracePt t="14475" x="5302250" y="3740150"/>
          <p14:tracePt t="14483" x="5264150" y="3740150"/>
          <p14:tracePt t="14500" x="5194300" y="3752850"/>
          <p14:tracePt t="14515" x="5156200" y="3765550"/>
          <p14:tracePt t="14535" x="5054600" y="3816350"/>
          <p14:tracePt t="14549" x="5041900" y="3829050"/>
          <p14:tracePt t="14726" x="5048250" y="3829050"/>
          <p14:tracePt t="14731" x="5060950" y="3835400"/>
          <p14:tracePt t="14744" x="5073650" y="3835400"/>
          <p14:tracePt t="14750" x="5086350" y="3835400"/>
          <p14:tracePt t="14764" x="5105400" y="3848100"/>
          <p14:tracePt t="14785" x="5149850" y="3854450"/>
          <p14:tracePt t="14799" x="5162550" y="3860800"/>
          <p14:tracePt t="14813" x="5187950" y="3867150"/>
          <p14:tracePt t="14834" x="5226050" y="3879850"/>
          <p14:tracePt t="14848" x="5245100" y="3892550"/>
          <p14:tracePt t="14869" x="5334000" y="3911600"/>
          <p14:tracePt t="14883" x="5384800" y="3943350"/>
          <p14:tracePt t="14896" x="5410200" y="3962400"/>
          <p14:tracePt t="14918" x="5499100" y="4032250"/>
          <p14:tracePt t="14931" x="5556250" y="4064000"/>
          <p14:tracePt t="14952" x="5619750" y="4102100"/>
          <p14:tracePt t="14966" x="5683250" y="4152900"/>
          <p14:tracePt t="14987" x="5746750" y="4191000"/>
          <p14:tracePt t="15000" x="5772150" y="4197350"/>
          <p14:tracePt t="15014" x="5835650" y="4229100"/>
          <p14:tracePt t="15035" x="5949950" y="4260850"/>
          <p14:tracePt t="15050" x="5988050" y="4273550"/>
          <p14:tracePt t="15070" x="6121400" y="4298950"/>
          <p14:tracePt t="15085" x="6159500" y="4305300"/>
          <p14:tracePt t="15098" x="6197600" y="4318000"/>
          <p14:tracePt t="15119" x="6254750" y="4343400"/>
          <p14:tracePt t="15132" x="6267450" y="4343400"/>
          <p14:tracePt t="15153" x="6299200" y="4362450"/>
          <p14:tracePt t="15167" x="6311900" y="4375150"/>
          <p14:tracePt t="15187" x="6311900" y="4381500"/>
          <p14:tracePt t="15202" x="6311900" y="4387850"/>
          <p14:tracePt t="15216" x="6311900" y="4394200"/>
          <p14:tracePt t="15237" x="6280150" y="4419600"/>
          <p14:tracePt t="15251" x="6248400" y="4432300"/>
          <p14:tracePt t="15265" x="6235700" y="4445000"/>
          <p14:tracePt t="15285" x="6172200" y="4483100"/>
          <p14:tracePt t="15299" x="6159500" y="4483100"/>
          <p14:tracePt t="15320" x="5988050" y="4527550"/>
          <p14:tracePt t="15334" x="5727700" y="4591050"/>
          <p14:tracePt t="15348" x="5422900" y="4648200"/>
          <p14:tracePt t="15369" x="5207000" y="4692650"/>
          <p14:tracePt t="15383" x="5067300" y="4718050"/>
          <p14:tracePt t="15403" x="4914900" y="4724400"/>
          <p14:tracePt t="15417" x="4870450" y="4724400"/>
          <p14:tracePt t="15431" x="4768850" y="4724400"/>
          <p14:tracePt t="15452" x="4610100" y="4724400"/>
          <p14:tracePt t="15466" x="4533900" y="4724400"/>
          <p14:tracePt t="15487" x="4324350" y="4724400"/>
          <p14:tracePt t="15501" x="4222750" y="4724400"/>
          <p14:tracePt t="15514" x="4203700" y="4724400"/>
          <p14:tracePt t="15535" x="4127500" y="4724400"/>
          <p14:tracePt t="15549" x="4083050" y="4724400"/>
          <p14:tracePt t="15570" x="4064000" y="4724400"/>
          <p14:tracePt t="15584" x="4051300" y="4724400"/>
          <p14:tracePt t="15601" x="4064000" y="4724400"/>
          <p14:tracePt t="15618" x="4089400" y="4724400"/>
          <p14:tracePt t="15633" x="4133850" y="4724400"/>
          <p14:tracePt t="15654" x="4254500" y="4724400"/>
          <p14:tracePt t="15668" x="4362450" y="4724400"/>
          <p14:tracePt t="15682" x="4419600" y="4724400"/>
          <p14:tracePt t="15702" x="4502150" y="4724400"/>
          <p14:tracePt t="15731" x="4495800" y="4724400"/>
          <p14:tracePt t="15739" x="4464050" y="4724400"/>
          <p14:tracePt t="15751" x="4445000" y="4724400"/>
          <p14:tracePt t="15765" x="4337050" y="4724400"/>
          <p14:tracePt t="15786" x="4191000" y="4724400"/>
          <p14:tracePt t="15799" x="3981450" y="4724400"/>
          <p14:tracePt t="15820" x="3714750" y="4724400"/>
          <p14:tracePt t="15834" x="3625850" y="4724400"/>
          <p14:tracePt t="15848" x="3498850" y="4724400"/>
          <p14:tracePt t="15869" x="3486150" y="4724400"/>
          <p14:tracePt t="15883" x="3492500" y="4724400"/>
          <p14:tracePt t="15904" x="3524250" y="4724400"/>
          <p14:tracePt t="15918" x="3594100" y="4724400"/>
          <p14:tracePt t="15931" x="3702050" y="4711700"/>
          <p14:tracePt t="15952" x="3835400" y="4699000"/>
          <p14:tracePt t="15966" x="3981450" y="4699000"/>
          <p14:tracePt t="15987" x="4108450" y="4699000"/>
          <p14:tracePt t="16001" x="4114800" y="4699000"/>
          <p14:tracePt t="16028" x="4108450" y="4699000"/>
          <p14:tracePt t="16035" x="4076700" y="4699000"/>
          <p14:tracePt t="16049" x="4057650" y="4699000"/>
          <p14:tracePt t="16070" x="3917950" y="4699000"/>
          <p14:tracePt t="16084" x="3778250" y="4699000"/>
          <p14:tracePt t="16098" x="3714750" y="4699000"/>
          <p14:tracePt t="16119" x="3543300" y="4699000"/>
          <p14:tracePt t="16149" x="3575050" y="4699000"/>
          <p14:tracePt t="16163" x="3613150" y="4699000"/>
          <p14:tracePt t="16171" x="3632200" y="4699000"/>
          <p14:tracePt t="16182" x="3663950" y="4699000"/>
          <p14:tracePt t="16202" x="3841750" y="4699000"/>
          <p14:tracePt t="16216" x="3905250" y="4699000"/>
          <p14:tracePt t="16237" x="4083050" y="4699000"/>
          <p14:tracePt t="16251" x="4133850" y="4699000"/>
          <p14:tracePt t="16271" x="4140200" y="4699000"/>
          <p14:tracePt t="16286" x="4133850" y="4699000"/>
          <p14:tracePt t="16299" x="4095750" y="4699000"/>
          <p14:tracePt t="16320" x="4006850" y="4699000"/>
          <p14:tracePt t="16334" x="3879850" y="4699000"/>
          <p14:tracePt t="16348" x="3733800" y="4699000"/>
          <p14:tracePt t="16369" x="3581400" y="4699000"/>
          <p14:tracePt t="16405" x="3587750" y="4699000"/>
          <p14:tracePt t="16411" x="3625850" y="4705350"/>
          <p14:tracePt t="16418" x="3644900" y="4705350"/>
          <p14:tracePt t="16431" x="3695700" y="4699000"/>
          <p14:tracePt t="16452" x="3905250" y="4686300"/>
          <p14:tracePt t="16466" x="4025900" y="4679950"/>
          <p14:tracePt t="16487" x="4044950" y="4679950"/>
          <p14:tracePt t="16523" x="4025900" y="4679950"/>
          <p14:tracePt t="16531" x="3987800" y="4679950"/>
          <p14:tracePt t="16535" x="3968750" y="4679950"/>
          <p14:tracePt t="16549" x="3930650" y="4679950"/>
          <p14:tracePt t="16570" x="3835400" y="4679950"/>
          <p14:tracePt t="16584" x="3765550" y="4679950"/>
          <p14:tracePt t="16605" x="3759200" y="4679950"/>
          <p14:tracePt t="16627" x="3765550" y="4679950"/>
          <p14:tracePt t="16643" x="3790950" y="4679950"/>
          <p14:tracePt t="16653" x="3803650" y="4679950"/>
          <p14:tracePt t="16668" x="3867150" y="4679950"/>
          <p14:tracePt t="16689" x="3917950" y="4679950"/>
          <p14:tracePt t="16702" x="3943350" y="4679950"/>
          <p14:tracePt t="16788" x="3949700" y="4679950"/>
          <p14:tracePt t="16812" x="3956050" y="4679950"/>
          <p14:tracePt t="16819" x="3962400" y="4679950"/>
          <p14:tracePt t="16835" x="3968750" y="4679950"/>
          <p14:tracePt t="16860" x="3975100" y="4679950"/>
          <p14:tracePt t="16867" x="3981450" y="4667250"/>
          <p14:tracePt t="16873" x="3994150" y="4667250"/>
          <p14:tracePt t="16883" x="4025900" y="4660900"/>
          <p14:tracePt t="16904" x="4083050" y="4648200"/>
          <p14:tracePt t="16917" x="4108450" y="4641850"/>
          <p14:tracePt t="16938" x="4146550" y="4635500"/>
          <p14:tracePt t="16952" x="4178300" y="4622800"/>
          <p14:tracePt t="16966" x="4191000" y="4622800"/>
          <p14:tracePt t="17948" x="4184650" y="4622800"/>
          <p14:tracePt t="18199" x="4178300" y="4622800"/>
          <p14:tracePt t="18212" x="4159250" y="4635500"/>
          <p14:tracePt t="18217" x="4140200" y="4641850"/>
          <p14:tracePt t="18223" x="4121150" y="4660900"/>
          <p14:tracePt t="18237" x="4070350" y="4679950"/>
          <p14:tracePt t="18250" x="4044950" y="4699000"/>
          <p14:tracePt t="18271" x="4000500" y="4718050"/>
          <p14:tracePt t="18285" x="3987800" y="4737100"/>
          <p14:tracePt t="18307" x="3975100" y="4743450"/>
          <p14:tracePt t="18320" x="3968750" y="4768850"/>
          <p14:tracePt t="18339" x="3962400" y="4781550"/>
          <p14:tracePt t="18355" x="3943350" y="4794250"/>
          <p14:tracePt t="18369" x="3911600" y="4813300"/>
          <p14:tracePt t="18389" x="3873500" y="4838700"/>
          <p14:tracePt t="18403" x="3848100" y="4857750"/>
          <p14:tracePt t="18417" x="3829050" y="4883150"/>
          <p14:tracePt t="18438" x="3790950" y="4895850"/>
          <p14:tracePt t="18452" x="3765550" y="4908550"/>
          <p14:tracePt t="18473" x="3721100" y="4927600"/>
          <p14:tracePt t="18487" x="3676650" y="4940300"/>
          <p14:tracePt t="18501" x="3644900" y="4959350"/>
          <p14:tracePt t="18521" x="3619500" y="4972050"/>
          <p14:tracePt t="18535" x="3600450" y="4978400"/>
          <p14:tracePt t="18556" x="3581400" y="4984750"/>
          <p14:tracePt t="18570" x="3575050" y="4984750"/>
          <p14:tracePt t="18595" x="3575050" y="4991100"/>
          <p14:tracePt t="18605" x="3562350" y="4997450"/>
          <p14:tracePt t="18634" x="3549650" y="4997450"/>
          <p14:tracePt t="18694" x="3549650" y="5003800"/>
          <p14:tracePt t="18716" x="3549650" y="5010150"/>
          <p14:tracePt t="18723" x="3549650" y="5016500"/>
          <p14:tracePt t="18764" x="3549650" y="5029200"/>
          <p14:tracePt t="19125" x="3581400" y="5029200"/>
          <p14:tracePt t="19126" x="3600450" y="5029200"/>
          <p14:tracePt t="19146" x="3778250" y="5029200"/>
          <p14:tracePt t="19153" x="3848100" y="5029200"/>
          <p14:tracePt t="19167" x="3994150" y="5029200"/>
          <p14:tracePt t="19188" x="4311650" y="5029200"/>
          <p14:tracePt t="19202" x="4451350" y="5029200"/>
          <p14:tracePt t="19223" x="4991100" y="5022850"/>
          <p14:tracePt t="19237" x="5378450" y="4946650"/>
          <p14:tracePt t="19257" x="5842000" y="4832350"/>
          <p14:tracePt t="19271" x="5975350" y="4806950"/>
          <p14:tracePt t="19285" x="6203950" y="4737100"/>
          <p14:tracePt t="19307" x="6489700" y="4559300"/>
          <p14:tracePt t="19320" x="6584950" y="4483100"/>
          <p14:tracePt t="19341" x="6851650" y="4203700"/>
          <p14:tracePt t="19355" x="7029450" y="3987800"/>
          <p14:tracePt t="19369" x="7099300" y="3892550"/>
          <p14:tracePt t="19390" x="7302500" y="3568700"/>
          <p14:tracePt t="19404" x="7391400" y="3378200"/>
          <p14:tracePt t="19424" x="7461250" y="3194050"/>
          <p14:tracePt t="19438" x="7524750" y="2997200"/>
          <p14:tracePt t="19452" x="7537450" y="2813050"/>
          <p14:tracePt t="19473" x="7486650" y="2495550"/>
          <p14:tracePt t="19487" x="7461250" y="2343150"/>
          <p14:tracePt t="19508" x="7366000" y="1981200"/>
          <p14:tracePt t="19521" x="7308850" y="1835150"/>
          <p14:tracePt t="19535" x="7277100" y="1771650"/>
          <p14:tracePt t="19556" x="7143750" y="1657350"/>
          <p14:tracePt t="19570" x="7010400" y="1612900"/>
          <p14:tracePt t="19591" x="6845300" y="1581150"/>
          <p14:tracePt t="19605" x="6711950" y="1568450"/>
          <p14:tracePt t="19619" x="6597650" y="1568450"/>
          <p14:tracePt t="19639" x="6489700" y="1568450"/>
          <p14:tracePt t="19653" x="6330950" y="1568450"/>
          <p14:tracePt t="19674" x="6070600" y="1568450"/>
          <p14:tracePt t="19688" x="5988050" y="1581150"/>
          <p14:tracePt t="19702" x="5791200" y="1619250"/>
          <p14:tracePt t="19723" x="5429250" y="1644650"/>
          <p14:tracePt t="19736" x="5314950" y="1663700"/>
          <p14:tracePt t="19757" x="5048250" y="1720850"/>
          <p14:tracePt t="19771" x="4927600" y="1758950"/>
          <p14:tracePt t="19785" x="4838700" y="1809750"/>
          <p14:tracePt t="19806" x="4800600" y="1828800"/>
          <p14:tracePt t="19820" x="4756150" y="1841500"/>
          <p14:tracePt t="19841" x="4654550" y="1866900"/>
          <p14:tracePt t="19855" x="4533900" y="1898650"/>
          <p14:tracePt t="19869" x="4413250" y="1930400"/>
          <p14:tracePt t="19890" x="4279900" y="1955800"/>
          <p14:tracePt t="19903" x="4102100" y="1981200"/>
          <p14:tracePt t="19924" x="3956050" y="2012950"/>
          <p14:tracePt t="19938" x="3886200" y="2025650"/>
          <p14:tracePt t="19952" x="3714750" y="2044700"/>
          <p14:tracePt t="19973" x="3498850" y="2044700"/>
          <p14:tracePt t="19987" x="3371850" y="2044700"/>
          <p14:tracePt t="20008" x="3276600" y="2032000"/>
          <p14:tracePt t="20021" x="3200400" y="1993900"/>
          <p14:tracePt t="20035" x="3124200" y="1955800"/>
          <p14:tracePt t="20056" x="3067050" y="1943100"/>
          <p14:tracePt t="20070" x="3016250" y="1924050"/>
          <p14:tracePt t="20091" x="2946400" y="1917700"/>
          <p14:tracePt t="20105" x="2940050" y="1911350"/>
          <p14:tracePt t="20119" x="2933700" y="1905000"/>
          <p14:tracePt t="20139" x="2940050" y="1873250"/>
          <p14:tracePt t="20153" x="2978150" y="1828800"/>
          <p14:tracePt t="20174" x="3041650" y="1803400"/>
          <p14:tracePt t="20188" x="3086100" y="1797050"/>
          <p14:tracePt t="20202" x="3130550" y="1790700"/>
          <p14:tracePt t="20223" x="3302000" y="1758950"/>
          <p14:tracePt t="20236" x="3416300" y="1758950"/>
          <p14:tracePt t="20258" x="3473450" y="1758950"/>
          <p14:tracePt t="20271" x="3486150" y="1758950"/>
          <p14:tracePt t="20324" x="3479800" y="1758950"/>
          <p14:tracePt t="20331" x="3448050" y="1758950"/>
          <p14:tracePt t="20337" x="3416300" y="1758950"/>
          <p14:tracePt t="20345" x="3378200" y="1752600"/>
          <p14:tracePt t="20355" x="3327400" y="1752600"/>
          <p14:tracePt t="20390" x="3175000" y="1733550"/>
          <p14:tracePt t="20403" x="3035300" y="1708150"/>
          <p14:tracePt t="20424" x="2927350" y="1682750"/>
          <p14:tracePt t="20438" x="2882900" y="1663700"/>
          <p14:tracePt t="20452" x="2882900" y="1657350"/>
          <p14:tracePt t="20473" x="2876550" y="1644650"/>
          <p14:tracePt t="20487" x="2876550" y="1631950"/>
          <p14:tracePt t="20507" x="2863850" y="1619250"/>
          <p14:tracePt t="20638" x="2876550" y="1619250"/>
          <p14:tracePt t="20643" x="2889250" y="1619250"/>
          <p14:tracePt t="20650" x="2908300" y="1619250"/>
          <p14:tracePt t="20659" x="2946400" y="1619250"/>
          <p14:tracePt t="20674" x="3016250" y="1619250"/>
          <p14:tracePt t="20688" x="3028950" y="1619250"/>
          <p14:tracePt t="20709" x="3143250" y="1619250"/>
          <p14:tracePt t="20723" x="3244850" y="1619250"/>
          <p14:tracePt t="20737" x="3282950" y="1619250"/>
          <p14:tracePt t="20757" x="3448050" y="1619250"/>
          <p14:tracePt t="20771" x="3549650" y="1619250"/>
          <p14:tracePt t="20792" x="3644900" y="1619250"/>
          <p14:tracePt t="20806" x="3708400" y="1619250"/>
          <p14:tracePt t="20820" x="3721100" y="1625600"/>
          <p14:tracePt t="20841" x="3683000" y="1625600"/>
          <p14:tracePt t="20855" x="3663950" y="1625600"/>
          <p14:tracePt t="20875" x="3492500" y="1625600"/>
          <p14:tracePt t="20890" x="3346450" y="1625600"/>
          <p14:tracePt t="20903" x="3276600" y="1625600"/>
          <p14:tracePt t="20924" x="3079750" y="1625600"/>
          <p14:tracePt t="20938" x="3028950" y="1625600"/>
          <p14:tracePt t="20959" x="3022600" y="1625600"/>
          <p14:tracePt t="20973" x="3048000" y="1625600"/>
          <p14:tracePt t="20987" x="3098800" y="1625600"/>
          <p14:tracePt t="21007" x="3219450" y="1619250"/>
          <p14:tracePt t="21021" x="3371850" y="1606550"/>
          <p14:tracePt t="21042" x="3492500" y="1593850"/>
          <p14:tracePt t="21056" x="3575050" y="1593850"/>
          <p14:tracePt t="21070" x="3581400" y="1593850"/>
          <p14:tracePt t="21099" x="3575050" y="1600200"/>
          <p14:tracePt t="21105" x="3556000" y="1600200"/>
          <p14:tracePt t="21125" x="3486150" y="1606550"/>
          <p14:tracePt t="21139" x="3390900" y="1631950"/>
          <p14:tracePt t="21153" x="3346450" y="1644650"/>
          <p14:tracePt t="21174" x="3340100" y="1657350"/>
          <p14:tracePt t="21284" x="3340100" y="1670050"/>
          <p14:tracePt t="21292" x="3359150" y="1670050"/>
          <p14:tracePt t="21297" x="3365500" y="1682750"/>
          <p14:tracePt t="21307" x="3371850" y="1682750"/>
          <p14:tracePt t="21320" x="3390900" y="1695450"/>
          <p14:tracePt t="21342" x="3403600" y="1708150"/>
          <p14:tracePt t="21486" x="3416300" y="1689100"/>
          <p14:tracePt t="21499" x="3429000" y="1676400"/>
          <p14:tracePt t="21508" x="3467100" y="1670050"/>
          <p14:tracePt t="21514" x="3486150" y="1651000"/>
          <p14:tracePt t="21523" x="3524250" y="1631950"/>
          <p14:tracePt t="21542" x="3568700" y="1606550"/>
          <p14:tracePt t="21556" x="3581400" y="1574800"/>
          <p14:tracePt t="21570" x="3581400" y="1562100"/>
          <p14:tracePt t="21591" x="3549650" y="1536700"/>
          <p14:tracePt t="21605" x="3492500" y="1524000"/>
          <p14:tracePt t="21625" x="3359150" y="1524000"/>
          <p14:tracePt t="21639" x="3136900" y="1524000"/>
          <p14:tracePt t="21653" x="2901950" y="1562100"/>
          <p14:tracePt t="21674" x="2749550" y="1593850"/>
          <p14:tracePt t="21688" x="2692400" y="1631950"/>
          <p14:tracePt t="21709" x="2705100" y="1657350"/>
          <p14:tracePt t="21723" x="2736850" y="1670050"/>
          <p14:tracePt t="21736" x="2787650" y="1676400"/>
          <p14:tracePt t="21757" x="2940050" y="1682750"/>
          <p14:tracePt t="21771" x="3073400" y="1682750"/>
          <p14:tracePt t="21792" x="3187700" y="1682750"/>
          <p14:tracePt t="21806" x="3232150" y="1682750"/>
          <p14:tracePt t="21843" x="3213100" y="1682750"/>
          <p14:tracePt t="21859" x="3181350" y="1682750"/>
          <p14:tracePt t="21867" x="3162300" y="1676400"/>
          <p14:tracePt t="21875" x="3124200" y="1676400"/>
          <p14:tracePt t="21889" x="3092450" y="1676400"/>
          <p14:tracePt t="21903" x="3079750" y="1676400"/>
          <p14:tracePt t="21953" x="3079750" y="1682750"/>
          <p14:tracePt t="21964" x="3086100" y="1682750"/>
          <p14:tracePt t="21969" x="3098800" y="1689100"/>
          <p14:tracePt t="21979" x="3105150" y="1689100"/>
          <p14:tracePt t="22011" x="3111500" y="1689100"/>
          <p14:tracePt t="22933" x="3105150" y="1689100"/>
          <p14:tracePt t="22947" x="3105150" y="1695450"/>
          <p14:tracePt t="23028" x="3098800" y="1695450"/>
          <p14:tracePt t="23043" x="3092450" y="1701800"/>
          <p14:tracePt t="23051" x="3067050" y="1727200"/>
          <p14:tracePt t="23057" x="3028950" y="1765300"/>
          <p14:tracePt t="23067" x="3016250" y="1771650"/>
          <p14:tracePt t="23077" x="2978150" y="1790700"/>
          <p14:tracePt t="23091" x="2901950" y="1847850"/>
          <p14:tracePt t="23104" x="2863850" y="1879600"/>
          <p14:tracePt t="23125" x="2724150" y="1987550"/>
          <p14:tracePt t="23139" x="2628900" y="2063750"/>
          <p14:tracePt t="23160" x="2527300" y="2146300"/>
          <p14:tracePt t="23174" x="2419350" y="2228850"/>
          <p14:tracePt t="23188" x="2298700" y="2317750"/>
          <p14:tracePt t="23209" x="2101850" y="2457450"/>
          <p14:tracePt t="23223" x="1962150" y="2546350"/>
          <p14:tracePt t="23244" x="1803400" y="2647950"/>
          <p14:tracePt t="23257" x="1708150" y="2705100"/>
          <p14:tracePt t="23278" x="1466850" y="2863850"/>
          <p14:tracePt t="23293" x="1333500" y="2940050"/>
          <p14:tracePt t="23306" x="1282700" y="2978150"/>
          <p14:tracePt t="23327" x="1168400" y="3048000"/>
          <p14:tracePt t="23341" x="1149350" y="3067050"/>
          <p14:tracePt t="23355" x="1136650" y="3067050"/>
          <p14:tracePt t="23376" x="1130300" y="3073400"/>
          <p14:tracePt t="23389" x="1130300" y="3086100"/>
          <p14:tracePt t="23720" x="1123950" y="3092450"/>
          <p14:tracePt t="23725" x="1123950" y="3098800"/>
          <p14:tracePt t="23741" x="1136650" y="3098800"/>
          <p14:tracePt t="23749" x="1155700" y="3092450"/>
          <p14:tracePt t="23757" x="1168400" y="3092450"/>
          <p14:tracePt t="23778" x="1225550" y="3054350"/>
          <p14:tracePt t="23792" x="1301750" y="3003550"/>
          <p14:tracePt t="23806" x="1352550" y="2965450"/>
          <p14:tracePt t="23827" x="1536700" y="2851150"/>
          <p14:tracePt t="23841" x="1638300" y="2787650"/>
          <p14:tracePt t="23861" x="1943100" y="2590800"/>
          <p14:tracePt t="23876" x="2127250" y="2495550"/>
          <p14:tracePt t="23889" x="2178050" y="2463800"/>
          <p14:tracePt t="23910" x="2286000" y="2393950"/>
          <p14:tracePt t="23924" x="2330450" y="2368550"/>
          <p14:tracePt t="23945" x="2381250" y="2349500"/>
          <p14:tracePt t="23959" x="2400300" y="2349500"/>
          <p14:tracePt t="23973" x="2451100" y="2330450"/>
          <p14:tracePt t="23994" x="2514600" y="2317750"/>
          <p14:tracePt t="24008" x="2552700" y="2311400"/>
          <p14:tracePt t="24028" x="2686050" y="2273300"/>
          <p14:tracePt t="24042" x="2781300" y="2254250"/>
          <p14:tracePt t="24056" x="2825750" y="2241550"/>
          <p14:tracePt t="24077" x="2946400" y="2209800"/>
          <p14:tracePt t="24091" x="3022600" y="2209800"/>
          <p14:tracePt t="24111" x="3079750" y="2209800"/>
          <p14:tracePt t="24125" x="3136900" y="2209800"/>
          <p14:tracePt t="24139" x="3162300" y="2209800"/>
          <p14:tracePt t="24160" x="3194050" y="2260600"/>
          <p14:tracePt t="24174" x="3206750" y="2286000"/>
          <p14:tracePt t="24195" x="3251200" y="2343150"/>
          <p14:tracePt t="24209" x="3251200" y="2355850"/>
          <p14:tracePt t="24222" x="3263900" y="2374900"/>
          <p14:tracePt t="24244" x="3276600" y="2419350"/>
          <p14:tracePt t="24257" x="3289300" y="2438400"/>
          <p14:tracePt t="24278" x="3295650" y="2457450"/>
          <p14:tracePt t="24293" x="3295650" y="2463800"/>
          <p14:tracePt t="24306" x="3302000" y="2470150"/>
          <p14:tracePt t="24328" x="3302000" y="2508250"/>
          <p14:tracePt t="24341" x="3302000" y="2520950"/>
          <p14:tracePt t="24362" x="3302000" y="2546350"/>
          <p14:tracePt t="24375" x="3314700" y="2578100"/>
          <p14:tracePt t="24389" x="3321050" y="2609850"/>
          <p14:tracePt t="24410" x="3321050" y="2647950"/>
          <p14:tracePt t="24424" x="3321050" y="2686050"/>
          <p14:tracePt t="24445" x="3321050" y="2730500"/>
          <p14:tracePt t="24459" x="3327400" y="2781300"/>
          <p14:tracePt t="24472" x="3327400" y="2819400"/>
          <p14:tracePt t="24494" x="3340100" y="2914650"/>
          <p14:tracePt t="24508" x="3346450" y="2959100"/>
          <p14:tracePt t="24528" x="3359150" y="2997200"/>
          <p14:tracePt t="24542" x="3390900" y="3048000"/>
          <p14:tracePt t="24556" x="3409950" y="3092450"/>
          <p14:tracePt t="24577" x="3454400" y="3143250"/>
          <p14:tracePt t="24590" x="3505200" y="3200400"/>
          <p14:tracePt t="24612" x="3613150" y="3276600"/>
          <p14:tracePt t="24625" x="3644900" y="3276600"/>
          <p14:tracePt t="24639" x="3695700" y="3282950"/>
          <p14:tracePt t="24660" x="3790950" y="3308350"/>
          <p14:tracePt t="24674" x="3854450" y="3327400"/>
          <p14:tracePt t="24695" x="4064000" y="3378200"/>
          <p14:tracePt t="24709" x="4229100" y="3384550"/>
          <p14:tracePt t="24723" x="4330700" y="3384550"/>
          <p14:tracePt t="24744" x="4660900" y="3384550"/>
          <p14:tracePt t="24757" x="4902200" y="3384550"/>
          <p14:tracePt t="24778" x="5207000" y="3403600"/>
          <p14:tracePt t="24792" x="5524500" y="3416300"/>
          <p14:tracePt t="24806" x="5854700" y="3422650"/>
          <p14:tracePt t="24827" x="6000750" y="3435350"/>
          <p14:tracePt t="24841" x="6051550" y="3441700"/>
          <p14:tracePt t="24862" x="6146800" y="3454400"/>
          <p14:tracePt t="24964" x="6153150" y="3454400"/>
          <p14:tracePt t="24995" x="6159500" y="3467100"/>
          <p14:tracePt t="25009" x="6159500" y="3479800"/>
          <p14:tracePt t="25034" x="6159500" y="3486150"/>
          <p14:tracePt t="25042" x="6165850" y="3492500"/>
          <p14:tracePt t="25065" x="6165850" y="3498850"/>
          <p14:tracePt t="25859" x="6165850" y="3492500"/>
          <p14:tracePt t="25865" x="6165850" y="3479800"/>
          <p14:tracePt t="25875" x="6172200" y="3435350"/>
          <p14:tracePt t="25882" x="6191250" y="3397250"/>
          <p14:tracePt t="25896" x="6191250" y="3359150"/>
          <p14:tracePt t="25910" x="6235700" y="3244850"/>
          <p14:tracePt t="25924" x="6273800" y="3105150"/>
          <p14:tracePt t="25945" x="6362700" y="2870200"/>
          <p14:tracePt t="25958" x="6394450" y="2794000"/>
          <p14:tracePt t="25980" x="6496050" y="2597150"/>
          <p14:tracePt t="25994" x="6553200" y="2470150"/>
          <p14:tracePt t="26007" x="6572250" y="2400300"/>
          <p14:tracePt t="26028" x="6635750" y="2190750"/>
          <p14:tracePt t="26042" x="6667500" y="2089150"/>
          <p14:tracePt t="26063" x="6699250" y="2025650"/>
          <p14:tracePt t="26081" x="6699250" y="2019300"/>
          <p14:tracePt t="26156" x="6705600" y="2032000"/>
          <p14:tracePt t="26172" x="6705600" y="2051050"/>
          <p14:tracePt t="26179" x="6705600" y="2070100"/>
          <p14:tracePt t="26185" x="6705600" y="2095500"/>
          <p14:tracePt t="26195" x="6705600" y="2139950"/>
          <p14:tracePt t="26209" x="6705600" y="2190750"/>
          <p14:tracePt t="26230" x="6705600" y="2482850"/>
          <p14:tracePt t="26244" x="6711950" y="2552700"/>
          <p14:tracePt t="26265" x="6724650" y="2705100"/>
          <p14:tracePt t="26278" x="6769100" y="2933700"/>
          <p14:tracePt t="26292" x="6781800" y="3009900"/>
          <p14:tracePt t="26313" x="6794500" y="3130550"/>
          <p14:tracePt t="26327" x="6800850" y="3213100"/>
          <p14:tracePt t="26348" x="6807200" y="3251200"/>
          <p14:tracePt t="26363" x="6807200" y="3257550"/>
          <p14:tracePt t="26494" x="6807200" y="3251200"/>
          <p14:tracePt t="26507" x="6807200" y="3232150"/>
          <p14:tracePt t="26528" x="6800850" y="3194050"/>
          <p14:tracePt t="26535" x="6800850" y="3181350"/>
          <p14:tracePt t="26542" x="6800850" y="3168650"/>
          <p14:tracePt t="26563" x="6800850" y="3105150"/>
          <p14:tracePt t="26577" x="6800850" y="3079750"/>
          <p14:tracePt t="26597" x="6794500" y="2914650"/>
          <p14:tracePt t="26612" x="6769100" y="2781300"/>
          <p14:tracePt t="26625" x="6724650" y="2616200"/>
          <p14:tracePt t="26646" x="6680200" y="2451100"/>
          <p14:tracePt t="26660" x="6635750" y="2286000"/>
          <p14:tracePt t="26681" x="6591300" y="2171700"/>
          <p14:tracePt t="26695" x="6553200" y="2095500"/>
          <p14:tracePt t="26708" x="6540500" y="2070100"/>
          <p14:tracePt t="26730" x="6527800" y="2057400"/>
          <p14:tracePt t="26744" x="6515100" y="2057400"/>
          <p14:tracePt t="26998" x="6515100" y="2063750"/>
          <p14:tracePt t="27011" x="6515100" y="2089150"/>
          <p14:tracePt t="27021" x="6521450" y="2146300"/>
          <p14:tracePt t="27028" x="6521450" y="2159000"/>
          <p14:tracePt t="27035" x="6527800" y="2190750"/>
          <p14:tracePt t="27042" x="6534150" y="2235200"/>
          <p14:tracePt t="27063" x="6565900" y="2438400"/>
          <p14:tracePt t="27077" x="6565900" y="2590800"/>
          <p14:tracePt t="27097" x="6565900" y="2832100"/>
          <p14:tracePt t="27112" x="6565900" y="2908300"/>
          <p14:tracePt t="27125" x="6565900" y="3054350"/>
          <p14:tracePt t="27146" x="6521450" y="3244850"/>
          <p14:tracePt t="27160" x="6502400" y="3295650"/>
          <p14:tracePt t="27181" x="6470650" y="3384550"/>
          <p14:tracePt t="27195" x="6451600" y="3416300"/>
          <p14:tracePt t="27209" x="6445250" y="3429000"/>
          <p14:tracePt t="27230" x="6438900" y="3435350"/>
          <p14:tracePt t="27249" x="6438900" y="3441700"/>
          <p14:tracePt t="27282" x="6432550" y="3441700"/>
          <p14:tracePt t="27331" x="6407150" y="3454400"/>
          <p14:tracePt t="27347" x="6381750" y="3467100"/>
          <p14:tracePt t="27355" x="6362700" y="3473450"/>
          <p14:tracePt t="27362" x="6330950" y="3479800"/>
          <p14:tracePt t="27371" x="6267450" y="3492500"/>
          <p14:tracePt t="27379" x="6197600" y="3505200"/>
          <p14:tracePt t="27396" x="6032500" y="3556000"/>
          <p14:tracePt t="27410" x="5873750" y="3600450"/>
          <p14:tracePt t="27431" x="5708650" y="3644900"/>
          <p14:tracePt t="27445" x="5588000" y="3676650"/>
          <p14:tracePt t="27459" x="5505450" y="3695700"/>
          <p14:tracePt t="27480" x="5480050" y="3708400"/>
          <p14:tracePt t="27494" x="5480050" y="3721100"/>
          <p14:tracePt t="27548" x="5486400" y="3721100"/>
          <p14:tracePt t="27563" x="5518150" y="3714750"/>
          <p14:tracePt t="27571" x="5530850" y="3714750"/>
          <p14:tracePt t="27577" x="5562600" y="3714750"/>
          <p14:tracePt t="27598" x="5657850" y="3708400"/>
          <p14:tracePt t="27612" x="5778500" y="3702050"/>
          <p14:tracePt t="27632" x="5892800" y="3702050"/>
          <p14:tracePt t="27646" x="6019800" y="3702050"/>
          <p14:tracePt t="27660" x="6121400" y="3702050"/>
          <p14:tracePt t="27681" x="6197600" y="3702050"/>
          <p14:tracePt t="27695" x="6216650" y="3702050"/>
          <p14:tracePt t="27716" x="6235700" y="3689350"/>
          <p14:tracePt t="27730" x="6242050" y="3663950"/>
          <p14:tracePt t="27744" x="6273800" y="3613150"/>
          <p14:tracePt t="27764" x="6318250" y="3517900"/>
          <p14:tracePt t="27778" x="6324600" y="3498850"/>
          <p14:tracePt t="27799" x="6350000" y="3359150"/>
          <p14:tracePt t="27813" x="6375400" y="3238500"/>
          <p14:tracePt t="27827" x="6388100" y="3175000"/>
          <p14:tracePt t="27848" x="6400800" y="2965450"/>
          <p14:tracePt t="27862" x="6400800" y="2762250"/>
          <p14:tracePt t="27882" x="6400800" y="2616200"/>
          <p14:tracePt t="27896" x="6400800" y="2546350"/>
          <p14:tracePt t="27910" x="6407150" y="2413000"/>
          <p14:tracePt t="27931" x="6426200" y="2266950"/>
          <p14:tracePt t="27945" x="6426200" y="2235200"/>
          <p14:tracePt t="27966" x="6432550" y="2209800"/>
          <p14:tracePt t="28003" x="6445250" y="2209800"/>
          <p14:tracePt t="28019" x="6464300" y="2228850"/>
          <p14:tracePt t="28027" x="6502400" y="2260600"/>
          <p14:tracePt t="28033" x="6540500" y="2286000"/>
          <p14:tracePt t="28049" x="6578600" y="2317750"/>
          <p14:tracePt t="28063" x="6654800" y="2362200"/>
          <p14:tracePt t="28077" x="6711950" y="2413000"/>
          <p14:tracePt t="28098" x="6781800" y="2470150"/>
          <p14:tracePt t="28112" x="6832600" y="2482850"/>
          <p14:tracePt t="28133" x="6858000" y="2482850"/>
          <p14:tracePt t="28146" x="6864350" y="2482850"/>
          <p14:tracePt t="28160" x="6870700" y="2476500"/>
          <p14:tracePt t="28181" x="6883400" y="2419350"/>
          <p14:tracePt t="28195" x="6883400" y="2362200"/>
          <p14:tracePt t="28216" x="6877050" y="2292350"/>
          <p14:tracePt t="28230" x="6845300" y="2222500"/>
          <p14:tracePt t="28244" x="6781800" y="2159000"/>
          <p14:tracePt t="28264" x="6692900" y="2114550"/>
          <p14:tracePt t="28278" x="6578600" y="2076450"/>
          <p14:tracePt t="28299" x="6350000" y="2012950"/>
          <p14:tracePt t="28313" x="6280150" y="2006600"/>
          <p14:tracePt t="28327" x="6140450" y="2006600"/>
          <p14:tracePt t="28348" x="5829300" y="2032000"/>
          <p14:tracePt t="28361" x="5715000" y="2057400"/>
          <p14:tracePt t="28382" x="5461000" y="2133600"/>
          <p14:tracePt t="28396" x="5353050" y="2178050"/>
          <p14:tracePt t="28410" x="5302250" y="2209800"/>
          <p14:tracePt t="28431" x="5137150" y="2292350"/>
          <p14:tracePt t="28445" x="5029200" y="2355850"/>
          <p14:tracePt t="28466" x="4864100" y="2463800"/>
          <p14:tracePt t="28479" x="4813300" y="2495550"/>
          <p14:tracePt t="28493" x="4679950" y="2540000"/>
          <p14:tracePt t="28514" x="4438650" y="2603500"/>
          <p14:tracePt t="28528" x="4337050" y="2635250"/>
          <p14:tracePt t="28549" x="3841750" y="2768600"/>
          <p14:tracePt t="28563" x="3346450" y="2901950"/>
          <p14:tracePt t="28577" x="3086100" y="2978150"/>
          <p14:tracePt t="28598" x="2590800" y="3194050"/>
          <p14:tracePt t="28611" x="2489200" y="3314700"/>
          <p14:tracePt t="28632" x="2482850" y="3448050"/>
          <p14:tracePt t="28646" x="2565400" y="3568700"/>
          <p14:tracePt t="28660" x="2851150" y="3727450"/>
          <p14:tracePt t="28681" x="3549650" y="3981450"/>
          <p14:tracePt t="28695" x="3771900" y="4051300"/>
          <p14:tracePt t="28716" x="4273550" y="4184650"/>
          <p14:tracePt t="28729" x="4381500" y="4248150"/>
          <p14:tracePt t="28743" x="4406900" y="4279900"/>
          <p14:tracePt t="28764" x="4368800" y="4349750"/>
          <p14:tracePt t="28778" x="4279900" y="4413250"/>
          <p14:tracePt t="28799" x="4121150" y="4483100"/>
          <p14:tracePt t="28813" x="3873500" y="4546600"/>
          <p14:tracePt t="28827" x="3619500" y="4622800"/>
          <p14:tracePt t="28848" x="3435350" y="4667250"/>
          <p14:tracePt t="28862" x="3409950" y="4679950"/>
          <p14:tracePt t="28882" x="3416300" y="4686300"/>
          <p14:tracePt t="28896" x="3454400" y="4686300"/>
          <p14:tracePt t="28910" x="3536950" y="4686300"/>
          <p14:tracePt t="28931" x="3740150" y="4641850"/>
          <p14:tracePt t="28945" x="3841750" y="4610100"/>
          <p14:tracePt t="28965" x="3867150" y="4597400"/>
          <p14:tracePt t="29060" x="3860800" y="4597400"/>
          <p14:tracePt t="29076" x="3848100" y="4597400"/>
          <p14:tracePt t="29083" x="3835400" y="4597400"/>
          <p14:tracePt t="29085" x="3816350" y="4597400"/>
          <p14:tracePt t="29099" x="3816350" y="4603750"/>
          <p14:tracePt t="29111" x="3803650" y="4603750"/>
          <p14:tracePt t="29132" x="3759200" y="4610100"/>
          <p14:tracePt t="29146" x="3752850" y="4616450"/>
          <p14:tracePt t="29167" x="3676650" y="4629150"/>
          <p14:tracePt t="29181" x="3606800" y="4648200"/>
          <p14:tracePt t="29195" x="3536950" y="4660900"/>
          <p14:tracePt t="29215" x="3492500" y="4660900"/>
          <p14:tracePt t="29230" x="3441700" y="4660900"/>
          <p14:tracePt t="29251" x="3365500" y="4660900"/>
          <p14:tracePt t="29264" x="3276600" y="4673600"/>
          <p14:tracePt t="29278" x="3124200" y="4699000"/>
          <p14:tracePt t="29300" x="3086100" y="4711700"/>
          <p14:tracePt t="29339" x="3105150" y="4711700"/>
          <p14:tracePt t="29347" x="3143250" y="4711700"/>
          <p14:tracePt t="29353" x="3162300" y="4711700"/>
          <p14:tracePt t="29361" x="3187700" y="4711700"/>
          <p14:tracePt t="29382" x="3282950" y="4711700"/>
          <p14:tracePt t="29396" x="3359150" y="4730750"/>
          <p14:tracePt t="29417" x="3441700" y="4832350"/>
          <p14:tracePt t="29431" x="3441700" y="4883150"/>
          <p14:tracePt t="29445" x="3397250" y="4991100"/>
          <p14:tracePt t="29466" x="3295650" y="5105400"/>
          <p14:tracePt t="29479" x="3194050" y="5213350"/>
          <p14:tracePt t="29500" x="3035300" y="5321300"/>
          <p14:tracePt t="29515" x="3035300" y="5334000"/>
          <p14:tracePt t="29528" x="3041650" y="5346700"/>
          <p14:tracePt t="29549" x="3143250" y="5372100"/>
          <p14:tracePt t="29563" x="3251200" y="5384800"/>
          <p14:tracePt t="29583" x="3378200" y="5391150"/>
          <p14:tracePt t="29598" x="3524250" y="5391150"/>
          <p14:tracePt t="29611" x="3613150" y="5403850"/>
          <p14:tracePt t="29632" x="3625850" y="5416550"/>
          <p14:tracePt t="29878" x="3638550" y="5416550"/>
          <p14:tracePt t="29948" x="3644900" y="5416550"/>
          <p14:tracePt t="29988" x="3657600" y="5416550"/>
          <p14:tracePt t="30001" x="3657600" y="5410200"/>
          <p14:tracePt t="30018" x="3670300" y="5410200"/>
          <p14:tracePt t="30042" x="3676650" y="5410200"/>
          <p14:tracePt t="30047" x="3683000" y="5397500"/>
          <p14:tracePt t="30057" x="3695700" y="5365750"/>
          <p14:tracePt t="30068" x="3702050" y="5353050"/>
          <p14:tracePt t="30083" x="3727450" y="5340350"/>
          <p14:tracePt t="30098" x="3740150" y="5327650"/>
          <p14:tracePt t="30111" x="3746500" y="5321300"/>
          <p14:tracePt t="30132" x="3765550" y="5308600"/>
          <p14:tracePt t="30146" x="3784600" y="5295900"/>
          <p14:tracePt t="30167" x="3816350" y="5270500"/>
          <p14:tracePt t="30181" x="3867150" y="5238750"/>
          <p14:tracePt t="30195" x="3930650" y="5187950"/>
          <p14:tracePt t="30216" x="4000500" y="5130800"/>
          <p14:tracePt t="30230" x="4013200" y="5124450"/>
          <p14:tracePt t="30251" x="4064000" y="5099050"/>
          <p14:tracePt t="30264" x="4108450" y="5060950"/>
          <p14:tracePt t="30278" x="4140200" y="5029200"/>
          <p14:tracePt t="30299" x="4197350" y="4991100"/>
          <p14:tracePt t="30313" x="4273550" y="4933950"/>
          <p14:tracePt t="30334" x="4330700" y="4889500"/>
          <p14:tracePt t="30348" x="4445000" y="4819650"/>
          <p14:tracePt t="30369" x="4565650" y="4743450"/>
          <p14:tracePt t="30382" x="4699000" y="4679950"/>
          <p14:tracePt t="30396" x="4826000" y="4629150"/>
          <p14:tracePt t="30417" x="4946650" y="4584700"/>
          <p14:tracePt t="30431" x="5092700" y="4540250"/>
          <p14:tracePt t="30445" x="5238750" y="4495800"/>
          <p14:tracePt t="30466" x="5397500" y="4445000"/>
          <p14:tracePt t="30480" x="5607050" y="4381500"/>
          <p14:tracePt t="30500" x="5715000" y="4343400"/>
          <p14:tracePt t="30514" x="5810250" y="4305300"/>
          <p14:tracePt t="30535" x="5905500" y="4241800"/>
          <p14:tracePt t="30549" x="6026150" y="4121150"/>
          <p14:tracePt t="30563" x="6153150" y="3949700"/>
          <p14:tracePt t="30584" x="6242050" y="3803650"/>
          <p14:tracePt t="30597" x="6318250" y="3689350"/>
          <p14:tracePt t="30619" x="6375400" y="3587750"/>
          <p14:tracePt t="30632" x="6400800" y="3486150"/>
          <p14:tracePt t="30646" x="6426200" y="3371850"/>
          <p14:tracePt t="30667" x="6489700" y="3168650"/>
          <p14:tracePt t="30681" x="6521450" y="3105150"/>
          <p14:tracePt t="30702" x="6635750" y="2927350"/>
          <p14:tracePt t="30716" x="6667500" y="2889250"/>
          <p14:tracePt t="30730" x="6680200" y="2876550"/>
          <p14:tracePt t="30751" x="6699250" y="2844800"/>
          <p14:tracePt t="30765" x="6711950" y="2825750"/>
          <p14:tracePt t="30785" x="6711950" y="2800350"/>
          <p14:tracePt t="30799" x="6711950" y="2794000"/>
          <p14:tracePt t="30813" x="6711950" y="2774950"/>
          <p14:tracePt t="30834" x="6711950" y="2743200"/>
          <p14:tracePt t="30848" x="6711950" y="2730500"/>
          <p14:tracePt t="30869" x="6711950" y="2705100"/>
          <p14:tracePt t="30883" x="6692900" y="2698750"/>
          <p14:tracePt t="30896" x="6673850" y="2673350"/>
          <p14:tracePt t="30917" x="6635750" y="2641600"/>
          <p14:tracePt t="30931" x="6604000" y="2616200"/>
          <p14:tracePt t="30952" x="6578600" y="2597150"/>
          <p14:tracePt t="30966" x="6534150" y="2571750"/>
          <p14:tracePt t="30980" x="6502400" y="2540000"/>
          <p14:tracePt t="31000" x="6477000" y="2520950"/>
          <p14:tracePt t="31015" x="6426200" y="2489200"/>
          <p14:tracePt t="31035" x="6362700" y="2470150"/>
          <p14:tracePt t="31049" x="6330950" y="2470150"/>
          <p14:tracePt t="31063" x="6261100" y="2457450"/>
          <p14:tracePt t="31084" x="6159500" y="2457450"/>
          <p14:tracePt t="31097" x="6108700" y="2451100"/>
          <p14:tracePt t="31119" x="5962650" y="2425700"/>
          <p14:tracePt t="31132" x="5873750" y="2406650"/>
          <p14:tracePt t="31146" x="5816600" y="2393950"/>
          <p14:tracePt t="31167" x="5645150" y="2355850"/>
          <p14:tracePt t="31181" x="5467350" y="2336800"/>
          <p14:tracePt t="31202" x="5003800" y="2336800"/>
          <p14:tracePt t="31216" x="4813300" y="2336800"/>
          <p14:tracePt t="31229" x="4368800" y="2336800"/>
          <p14:tracePt t="31250" x="3848100" y="2336800"/>
          <p14:tracePt t="31264" x="3708400" y="2336800"/>
          <p14:tracePt t="31285" x="3295650" y="2336800"/>
          <p14:tracePt t="31299" x="2978150" y="2336800"/>
          <p14:tracePt t="31313" x="2857500" y="2336800"/>
          <p14:tracePt t="31334" x="2686050" y="2343150"/>
          <p14:tracePt t="31348" x="2660650" y="2368550"/>
          <p14:tracePt t="31369" x="2628900" y="2393950"/>
          <p14:tracePt t="31382" x="2597150" y="2451100"/>
          <p14:tracePt t="31396" x="2571750" y="2495550"/>
          <p14:tracePt t="31417" x="2476500" y="2641600"/>
          <p14:tracePt t="31431" x="2432050" y="2698750"/>
          <p14:tracePt t="31452" x="2273300" y="2882900"/>
          <p14:tracePt t="31466" x="2165350" y="2990850"/>
          <p14:tracePt t="31479" x="2120900" y="3041650"/>
          <p14:tracePt t="31500" x="2012950" y="3206750"/>
          <p14:tracePt t="31514" x="1974850" y="3327400"/>
          <p14:tracePt t="31535" x="1968500" y="3460750"/>
          <p14:tracePt t="31549" x="2012950" y="3600450"/>
          <p14:tracePt t="31563" x="2089150" y="3727450"/>
          <p14:tracePt t="31584" x="2184400" y="3841750"/>
          <p14:tracePt t="31598" x="2305050" y="3924300"/>
          <p14:tracePt t="31618" x="2540000" y="4000500"/>
          <p14:tracePt t="31632" x="2724150" y="4013200"/>
          <p14:tracePt t="31646" x="2863850" y="4013200"/>
          <p14:tracePt t="31667" x="3403600" y="4013200"/>
          <p14:tracePt t="31681" x="3816350" y="4013200"/>
          <p14:tracePt t="31701" x="4203700" y="4000500"/>
          <p14:tracePt t="31716" x="4603750" y="3937000"/>
          <p14:tracePt t="31737" x="4946650" y="3860800"/>
          <p14:tracePt t="31750" x="5232400" y="3790950"/>
          <p14:tracePt t="31764" x="5473700" y="3733800"/>
          <p14:tracePt t="31785" x="5664200" y="3676650"/>
          <p14:tracePt t="31799" x="5842000" y="3613150"/>
          <p14:tracePt t="31813" x="6013450" y="3543300"/>
          <p14:tracePt t="31834" x="6343650" y="3448050"/>
          <p14:tracePt t="31848" x="6546850" y="3397250"/>
          <p14:tracePt t="31868" x="6711950" y="3359150"/>
          <p14:tracePt t="31883" x="6870700" y="3314700"/>
          <p14:tracePt t="31896" x="6940550" y="3295650"/>
          <p14:tracePt t="31917" x="7112000" y="3181350"/>
          <p14:tracePt t="31931" x="7181850" y="3105150"/>
          <p14:tracePt t="31952" x="7213600" y="3041650"/>
          <p14:tracePt t="31966" x="7213600" y="2971800"/>
          <p14:tracePt t="31987" x="7194550" y="2870200"/>
          <p14:tracePt t="32001" x="7175500" y="2774950"/>
          <p14:tracePt t="32014" x="7131050" y="2603500"/>
          <p14:tracePt t="32035" x="7054850" y="2501900"/>
          <p14:tracePt t="32049" x="6946900" y="2413000"/>
          <p14:tracePt t="32070" x="6826250" y="2343150"/>
          <p14:tracePt t="32084" x="6680200" y="2286000"/>
          <p14:tracePt t="32097" x="6483350" y="2235200"/>
          <p14:tracePt t="32118" x="6191250" y="2159000"/>
          <p14:tracePt t="32132" x="5822950" y="2095500"/>
          <p14:tracePt t="32153" x="5435600" y="2063750"/>
          <p14:tracePt t="32167" x="5054600" y="2063750"/>
          <p14:tracePt t="32181" x="4775200" y="2063750"/>
          <p14:tracePt t="32202" x="4565650" y="2063750"/>
          <p14:tracePt t="32216" x="4368800" y="2063750"/>
          <p14:tracePt t="32236" x="4025900" y="2082800"/>
          <p14:tracePt t="32251" x="3886200" y="2089150"/>
          <p14:tracePt t="32264" x="3581400" y="2120900"/>
          <p14:tracePt t="32285" x="2978150" y="2159000"/>
          <p14:tracePt t="32300" x="2654300" y="2190750"/>
          <p14:tracePt t="32320" x="2476500" y="2228850"/>
          <p14:tracePt t="32333" x="2355850" y="2254250"/>
          <p14:tracePt t="32348" x="2260600" y="2279650"/>
          <p14:tracePt t="32369" x="2203450" y="2311400"/>
          <p14:tracePt t="32382" x="2178050" y="2336800"/>
          <p14:tracePt t="32403" x="2152650" y="2387600"/>
          <p14:tracePt t="32417" x="2139950" y="2406650"/>
          <p14:tracePt t="32431" x="2127250" y="2432050"/>
          <p14:tracePt t="32452" x="2120900" y="2463800"/>
          <p14:tracePt t="32466" x="2114550" y="2470150"/>
          <p14:tracePt t="32487" x="2101850" y="2501900"/>
          <p14:tracePt t="32500" x="2070100" y="2559050"/>
          <p14:tracePt t="32514" x="2038350" y="2584450"/>
          <p14:tracePt t="32535" x="2019300" y="2686050"/>
          <p14:tracePt t="32549" x="2006600" y="2730500"/>
          <p14:tracePt t="32570" x="1987550" y="2794000"/>
          <p14:tracePt t="32584" x="1987550" y="2813050"/>
          <p14:tracePt t="32598" x="1974850" y="2851150"/>
          <p14:tracePt t="32618" x="1974850" y="2914650"/>
          <p14:tracePt t="32632" x="1974850" y="2940050"/>
          <p14:tracePt t="32653" x="1981200" y="3022600"/>
          <p14:tracePt t="32667" x="1987550" y="3060700"/>
          <p14:tracePt t="32681" x="2000250" y="3073400"/>
          <p14:tracePt t="32702" x="2051050" y="3143250"/>
          <p14:tracePt t="32716" x="2076450" y="3194050"/>
          <p14:tracePt t="32736" x="2159000" y="3282950"/>
          <p14:tracePt t="32750" x="2184400" y="3308350"/>
          <p14:tracePt t="32764" x="2241550" y="3378200"/>
          <p14:tracePt t="32785" x="2330450" y="3467100"/>
          <p14:tracePt t="32799" x="2355850" y="3498850"/>
          <p14:tracePt t="32820" x="2470150" y="3587750"/>
          <p14:tracePt t="32834" x="2571750" y="3657600"/>
          <p14:tracePt t="32847" x="2616200" y="3689350"/>
          <p14:tracePt t="32868" x="2774950" y="3797300"/>
          <p14:tracePt t="32882" x="2863850" y="3854450"/>
          <p14:tracePt t="32903" x="2971800" y="3898900"/>
          <p14:tracePt t="32917" x="3054350" y="3937000"/>
          <p14:tracePt t="32931" x="3124200" y="3968750"/>
          <p14:tracePt t="32952" x="3187700" y="3987800"/>
          <p14:tracePt t="32966" x="3263900" y="4000500"/>
          <p14:tracePt t="32986" x="3422650" y="4025900"/>
          <p14:tracePt t="33000" x="3524250" y="4025900"/>
          <p14:tracePt t="33014" x="3575050" y="4025900"/>
          <p14:tracePt t="33035" x="3695700" y="4025900"/>
          <p14:tracePt t="33049" x="3714750" y="4025900"/>
          <p14:tracePt t="33070" x="3740150" y="4025900"/>
          <p14:tracePt t="33084" x="3771900" y="4025900"/>
          <p14:tracePt t="33097" x="3816350" y="4025900"/>
          <p14:tracePt t="33118" x="3860800" y="4025900"/>
          <p14:tracePt t="33132" x="3879850" y="4025900"/>
          <p14:tracePt t="33153" x="3886200" y="4025900"/>
          <p14:tracePt t="33187" x="3898900" y="4025900"/>
          <p14:tracePt t="33201" x="3911600" y="4025900"/>
          <p14:tracePt t="33209" x="3930650" y="4025900"/>
          <p14:tracePt t="33215" x="3943350" y="4025900"/>
          <p14:tracePt t="33236" x="3987800" y="4025900"/>
          <p14:tracePt t="33250" x="4057650" y="4025900"/>
          <p14:tracePt t="33271" x="4102100" y="4025900"/>
          <p14:tracePt t="33285" x="4267200" y="4025900"/>
          <p14:tracePt t="33300" x="4349750" y="4025900"/>
          <p14:tracePt t="33320" x="4527550" y="4025900"/>
          <p14:tracePt t="33334" x="4749800" y="4019550"/>
          <p14:tracePt t="33347" x="5054600" y="3956050"/>
          <p14:tracePt t="33368" x="5378450" y="3879850"/>
          <p14:tracePt t="33382" x="5702300" y="3790950"/>
          <p14:tracePt t="33403" x="6305550" y="3638550"/>
          <p14:tracePt t="33419" x="6432550" y="3594100"/>
          <p14:tracePt t="33438" x="6642100" y="3479800"/>
          <p14:tracePt t="33452" x="6851650" y="3333750"/>
          <p14:tracePt t="33466" x="6953250" y="3244850"/>
          <p14:tracePt t="33487" x="7143750" y="3009900"/>
          <p14:tracePt t="33501" x="7219950" y="2889250"/>
          <p14:tracePt t="33521" x="7258050" y="2736850"/>
          <p14:tracePt t="33535" x="7258050" y="2692400"/>
          <p14:tracePt t="33549" x="7258050" y="2603500"/>
          <p14:tracePt t="33570" x="7175500" y="2400300"/>
          <p14:tracePt t="33584" x="7131050" y="2330450"/>
          <p14:tracePt t="33605" x="7004050" y="2139950"/>
          <p14:tracePt t="33619" x="6965950" y="2089150"/>
          <p14:tracePt t="33632" x="6896100" y="1987550"/>
          <p14:tracePt t="33653" x="6743700" y="1885950"/>
          <p14:tracePt t="33667" x="6578600" y="1847850"/>
          <p14:tracePt t="33688" x="6381750" y="1828800"/>
          <p14:tracePt t="33702" x="6197600" y="1822450"/>
          <p14:tracePt t="33715" x="6045200" y="1797050"/>
          <p14:tracePt t="33736" x="5886450" y="1752600"/>
          <p14:tracePt t="33751" x="5695950" y="1733550"/>
          <p14:tracePt t="33771" x="5308600" y="1727200"/>
          <p14:tracePt t="33785" x="5105400" y="1733550"/>
          <p14:tracePt t="33799" x="5016500" y="1746250"/>
          <p14:tracePt t="33820" x="4749800" y="1803400"/>
          <p14:tracePt t="33834" x="4673600" y="1828800"/>
          <p14:tracePt t="33855" x="4305300" y="1911350"/>
          <p14:tracePt t="33869" x="4044950" y="1974850"/>
          <p14:tracePt t="33882" x="3943350" y="2006600"/>
          <p14:tracePt t="33903" x="3651250" y="2082800"/>
          <p14:tracePt t="33917" x="3448050" y="2139950"/>
          <p14:tracePt t="33938" x="3162300" y="2209800"/>
          <p14:tracePt t="33952" x="3054350" y="2247900"/>
          <p14:tracePt t="33966" x="2768600" y="2311400"/>
          <p14:tracePt t="33986" x="2368550" y="2419350"/>
          <p14:tracePt t="34000" x="2292350" y="2451100"/>
          <p14:tracePt t="34021" x="2120900" y="2540000"/>
          <p14:tracePt t="34035" x="2044700" y="2590800"/>
          <p14:tracePt t="34049" x="2019300" y="2622550"/>
          <p14:tracePt t="34070" x="1943100" y="2730500"/>
          <p14:tracePt t="34084" x="1879600" y="2825750"/>
          <p14:tracePt t="34105" x="1835150" y="2908300"/>
          <p14:tracePt t="34118" x="1803400" y="2952750"/>
          <p14:tracePt t="34132" x="1790700" y="2990850"/>
          <p14:tracePt t="34153" x="1797050" y="3048000"/>
          <p14:tracePt t="34167" x="1809750" y="3073400"/>
          <p14:tracePt t="34188" x="1841500" y="3136900"/>
          <p14:tracePt t="34202" x="1885950" y="3187700"/>
          <p14:tracePt t="34215" x="1898650" y="3206750"/>
          <p14:tracePt t="34236" x="1993900" y="3263900"/>
          <p14:tracePt t="34250" x="2070100" y="3295650"/>
          <p14:tracePt t="34271" x="2159000" y="3308350"/>
          <p14:tracePt t="34285" x="2203450" y="3321050"/>
          <p14:tracePt t="34299" x="2279650" y="3340100"/>
          <p14:tracePt t="34320" x="2413000" y="3371850"/>
          <p14:tracePt t="34334" x="2457450" y="3378200"/>
          <p14:tracePt t="34354" x="2590800" y="3416300"/>
          <p14:tracePt t="34368" x="2673350" y="3435350"/>
          <p14:tracePt t="34382" x="2698750" y="3448050"/>
          <p14:tracePt t="34403" x="2724150" y="3454400"/>
          <p14:tracePt t="34417" x="2743200" y="3460750"/>
          <p14:tracePt t="34438" x="2749550" y="3473450"/>
          <p14:tracePt t="34452" x="2755900" y="3473450"/>
          <p14:tracePt t="34920" x="2762250" y="3492500"/>
          <p14:tracePt t="34933" x="2768600" y="3524250"/>
          <p14:tracePt t="34939" x="2806700" y="3562350"/>
          <p14:tracePt t="34945" x="2825750" y="3594100"/>
          <p14:tracePt t="34951" x="2844800" y="3625850"/>
          <p14:tracePt t="34972" x="2914650" y="3727450"/>
          <p14:tracePt t="34986" x="2959100" y="3810000"/>
          <p14:tracePt t="35000" x="3009900" y="3873500"/>
          <p14:tracePt t="35021" x="3238500" y="4171950"/>
          <p14:tracePt t="35035" x="3429000" y="4381500"/>
          <p14:tracePt t="35056" x="3568700" y="4527550"/>
          <p14:tracePt t="35070" x="3676650" y="4616450"/>
          <p14:tracePt t="35084" x="3765550" y="4686300"/>
          <p14:tracePt t="35105" x="3810000" y="4724400"/>
          <p14:tracePt t="35118" x="3841750" y="4743450"/>
          <p14:tracePt t="35139" x="3873500" y="4743450"/>
          <p14:tracePt t="35153" x="3892550" y="4743450"/>
          <p14:tracePt t="35167" x="3898900" y="4743450"/>
          <p14:tracePt t="35188" x="3930650" y="4724400"/>
          <p14:tracePt t="35201" x="3937000" y="4724400"/>
          <p14:tracePt t="35222" x="4006850" y="4705350"/>
          <p14:tracePt t="35236" x="4070350" y="4686300"/>
          <p14:tracePt t="35250" x="4089400" y="4686300"/>
          <p14:tracePt t="35271" x="4146550" y="4660900"/>
          <p14:tracePt t="35285" x="4159250" y="4660900"/>
          <p14:tracePt t="35306" x="4178300" y="4648200"/>
          <p14:tracePt t="35321" x="4191000" y="4635500"/>
          <p14:tracePt t="35337" x="4197350" y="4629150"/>
          <p14:tracePt t="35354" x="4197350" y="4616450"/>
          <p14:tracePt t="35375" x="4197350" y="4603750"/>
          <p14:tracePt t="35395" x="4197350" y="4591050"/>
          <p14:tracePt t="35403" x="4191000" y="4578350"/>
          <p14:tracePt t="35416" x="4171950" y="4559300"/>
          <p14:tracePt t="35437" x="4152900" y="4527550"/>
          <p14:tracePt t="35452" x="4140200" y="4514850"/>
          <p14:tracePt t="35473" x="4121150" y="4483100"/>
          <p14:tracePt t="35486" x="4114800" y="4476750"/>
          <p14:tracePt t="35500" x="4102100" y="4464050"/>
          <p14:tracePt t="35521" x="4064000" y="4451350"/>
          <p14:tracePt t="35535" x="4064000" y="4445000"/>
          <p14:tracePt t="35556" x="4013200" y="4425950"/>
          <p14:tracePt t="35570" x="3962400" y="4413250"/>
          <p14:tracePt t="35584" x="3949700" y="4406900"/>
          <p14:tracePt t="35605" x="3898900" y="4400550"/>
          <p14:tracePt t="35618" x="3873500" y="4394200"/>
          <p14:tracePt t="35639" x="3841750" y="4381500"/>
          <p14:tracePt t="35653" x="3829050" y="4381500"/>
          <p14:tracePt t="35667" x="3810000" y="4368800"/>
          <p14:tracePt t="35688" x="3771900" y="4356100"/>
          <p14:tracePt t="35702" x="3708400" y="4337050"/>
          <p14:tracePt t="35722" x="3638550" y="4318000"/>
          <p14:tracePt t="35736" x="3575050" y="4298950"/>
          <p14:tracePt t="35750" x="3549650" y="4292600"/>
          <p14:tracePt t="35771" x="3467100" y="4279900"/>
          <p14:tracePt t="35785" x="3416300" y="4279900"/>
          <p14:tracePt t="35806" x="3352800" y="4279900"/>
          <p14:tracePt t="35820" x="3321050" y="4279900"/>
          <p14:tracePt t="35834" x="3282950" y="4279900"/>
          <p14:tracePt t="35854" x="3251200" y="4279900"/>
          <p14:tracePt t="35868" x="3232150" y="4279900"/>
          <p14:tracePt t="35889" x="3200400" y="4279900"/>
          <p14:tracePt t="35903" x="3149600" y="4279900"/>
          <p14:tracePt t="35917" x="3136900" y="4279900"/>
          <p14:tracePt t="35938" x="3098800" y="4279900"/>
          <p14:tracePt t="35951" x="3067050" y="4279900"/>
          <p14:tracePt t="35972" x="3003550" y="4279900"/>
          <p14:tracePt t="35986" x="2990850" y="4279900"/>
          <p14:tracePt t="36007" x="2927350" y="4298950"/>
          <p14:tracePt t="36021" x="2895600" y="4298950"/>
          <p14:tracePt t="36035" x="2825750" y="4298950"/>
          <p14:tracePt t="36056" x="2755900" y="4298950"/>
          <p14:tracePt t="36070" x="2717800" y="4298950"/>
          <p14:tracePt t="36084" x="2654300" y="4305300"/>
          <p14:tracePt t="36105" x="2597150" y="4318000"/>
          <p14:tracePt t="36118" x="2540000" y="4330700"/>
          <p14:tracePt t="36140" x="2501900" y="4337050"/>
          <p14:tracePt t="36153" x="2482850" y="4349750"/>
          <p14:tracePt t="36174" x="2425700" y="4362450"/>
          <p14:tracePt t="36188" x="2381250" y="4375150"/>
          <p14:tracePt t="36202" x="2349500" y="4381500"/>
          <p14:tracePt t="36223" x="2298700" y="4406900"/>
          <p14:tracePt t="36236" x="2266950" y="4457700"/>
          <p14:tracePt t="36257" x="2260600" y="4470400"/>
          <p14:tracePt t="36271" x="2247900" y="4502150"/>
          <p14:tracePt t="36285" x="2247900" y="4546600"/>
          <p14:tracePt t="36306" x="2273300" y="4597400"/>
          <p14:tracePt t="36320" x="2330450" y="4654550"/>
          <p14:tracePt t="36341" x="2406650" y="4699000"/>
          <p14:tracePt t="36354" x="2501900" y="4737100"/>
          <p14:tracePt t="36368" x="2559050" y="4749800"/>
          <p14:tracePt t="36389" x="2787650" y="4756150"/>
          <p14:tracePt t="36403" x="3009900" y="4756150"/>
          <p14:tracePt t="36424" x="3308350" y="4756150"/>
          <p14:tracePt t="36438" x="3657600" y="4743450"/>
          <p14:tracePt t="36452" x="4260850" y="4692650"/>
          <p14:tracePt t="36473" x="4495800" y="4660900"/>
          <p14:tracePt t="36487" x="4914900" y="4584700"/>
          <p14:tracePt t="36507" x="5422900" y="4514850"/>
          <p14:tracePt t="36521" x="5556250" y="4495800"/>
          <p14:tracePt t="36535" x="5803900" y="4445000"/>
          <p14:tracePt t="36556" x="6076950" y="4387850"/>
          <p14:tracePt t="36570" x="6254750" y="4337050"/>
          <p14:tracePt t="36591" x="6400800" y="4298950"/>
          <p14:tracePt t="36604" x="6496050" y="4273550"/>
          <p14:tracePt t="36618" x="6527800" y="4248150"/>
          <p14:tracePt t="36639" x="6540500" y="4235450"/>
          <p14:tracePt t="36653" x="6540500" y="4229100"/>
          <p14:tracePt t="36674" x="6546850" y="4184650"/>
          <p14:tracePt t="36688" x="6546850" y="4171950"/>
          <p14:tracePt t="36702" x="6521450" y="4133850"/>
          <p14:tracePt t="36722" x="6432550" y="4070350"/>
          <p14:tracePt t="36737" x="6394450" y="4057650"/>
          <p14:tracePt t="36757" x="6178550" y="4000500"/>
          <p14:tracePt t="36771" x="5949950" y="3975100"/>
          <p14:tracePt t="36785" x="5803900" y="3968750"/>
          <p14:tracePt t="36806" x="5321300" y="3968750"/>
          <p14:tracePt t="36820" x="4953000" y="3975100"/>
          <p14:tracePt t="36840" x="4641850" y="3975100"/>
          <p14:tracePt t="36855" x="4311650" y="3975100"/>
          <p14:tracePt t="36868" x="4032250" y="3975100"/>
          <p14:tracePt t="36889" x="3683000" y="4006850"/>
          <p14:tracePt t="36903" x="3600450" y="4025900"/>
          <p14:tracePt t="36924" x="3422650" y="4070350"/>
          <p14:tracePt t="36938" x="3359150" y="4102100"/>
          <p14:tracePt t="36952" x="3327400" y="4121150"/>
          <p14:tracePt t="36972" x="3289300" y="4159250"/>
          <p14:tracePt t="36986" x="3276600" y="4171950"/>
          <p14:tracePt t="37007" x="3263900" y="4184650"/>
          <p14:tracePt t="37027" x="3263900" y="4191000"/>
          <p14:tracePt t="37035" x="3263900" y="4197350"/>
          <p14:tracePt t="37057" x="3263900" y="4203700"/>
          <p14:tracePt t="37139" x="3270250" y="4210050"/>
          <p14:tracePt t="37145" x="3289300" y="4216400"/>
          <p14:tracePt t="37161" x="3321050" y="4222750"/>
          <p14:tracePt t="37169" x="3352800" y="4235450"/>
          <p14:tracePt t="37175" x="3390900" y="4241800"/>
          <p14:tracePt t="37188" x="3429000" y="4248150"/>
          <p14:tracePt t="37202" x="3498850" y="4254500"/>
          <p14:tracePt t="37222" x="3543300" y="4254500"/>
          <p14:tracePt t="37236" x="3632200" y="4254500"/>
          <p14:tracePt t="37257" x="3752850" y="4254500"/>
          <p14:tracePt t="37271" x="3962400" y="4254500"/>
          <p14:tracePt t="37285" x="4051300" y="4248150"/>
          <p14:tracePt t="37306" x="4216400" y="4235450"/>
          <p14:tracePt t="37320" x="4502150" y="4178300"/>
          <p14:tracePt t="37341" x="4705350" y="4121150"/>
          <p14:tracePt t="37355" x="4826000" y="4076700"/>
          <p14:tracePt t="37375" x="5251450" y="3924300"/>
          <p14:tracePt t="37389" x="5695950" y="3784600"/>
          <p14:tracePt t="37403" x="5803900" y="3733800"/>
          <p14:tracePt t="37424" x="5975350" y="3632200"/>
          <p14:tracePt t="37438" x="6115050" y="3536950"/>
          <p14:tracePt t="37451" x="6223000" y="3435350"/>
          <p14:tracePt t="37472" x="6324600" y="3314700"/>
          <p14:tracePt t="37486" x="6388100" y="3213100"/>
          <p14:tracePt t="37507" x="6496050" y="3035300"/>
          <p14:tracePt t="37521" x="6508750" y="3003550"/>
          <p14:tracePt t="37542" x="6508750" y="2946400"/>
          <p14:tracePt t="37556" x="6508750" y="2882900"/>
          <p14:tracePt t="37572" x="6508750" y="2863850"/>
          <p14:tracePt t="37591" x="6515100" y="2800350"/>
          <p14:tracePt t="37604" x="6515100" y="2755900"/>
          <p14:tracePt t="37625" x="6515100" y="2667000"/>
          <p14:tracePt t="37639" x="6502400" y="2578100"/>
          <p14:tracePt t="37653" x="6483350" y="2508250"/>
          <p14:tracePt t="37674" x="6464300" y="2438400"/>
          <p14:tracePt t="37688" x="6464300" y="2419350"/>
          <p14:tracePt t="37709" x="6445250" y="2374900"/>
          <p14:tracePt t="37722" x="6426200" y="2330450"/>
          <p14:tracePt t="37736" x="6413500" y="2311400"/>
          <p14:tracePt t="37757" x="6350000" y="2273300"/>
          <p14:tracePt t="37771" x="6292850" y="2266950"/>
          <p14:tracePt t="37792" x="6216650" y="2260600"/>
          <p14:tracePt t="37806" x="6096000" y="2260600"/>
          <p14:tracePt t="37820" x="5911850" y="2260600"/>
          <p14:tracePt t="37841" x="5664200" y="2260600"/>
          <p14:tracePt t="37854" x="5435600" y="2260600"/>
          <p14:tracePt t="37875" x="5181600" y="2260600"/>
          <p14:tracePt t="37889" x="5041900" y="2260600"/>
          <p14:tracePt t="37903" x="4965700" y="2260600"/>
          <p14:tracePt t="37924" x="4730750" y="2260600"/>
          <p14:tracePt t="37938" x="4552950" y="2260600"/>
          <p14:tracePt t="37959" x="4311650" y="2260600"/>
          <p14:tracePt t="37972" x="4114800" y="2260600"/>
          <p14:tracePt t="37986" x="4032250" y="2260600"/>
          <p14:tracePt t="38007" x="3829050" y="2260600"/>
          <p14:tracePt t="38021" x="3676650" y="2286000"/>
          <p14:tracePt t="38042" x="3422650" y="2336800"/>
          <p14:tracePt t="38056" x="3333750" y="2368550"/>
          <p14:tracePt t="38069" x="3187700" y="2406650"/>
          <p14:tracePt t="38091" x="2990850" y="2463800"/>
          <p14:tracePt t="38104" x="2921000" y="2476500"/>
          <p14:tracePt t="38125" x="2717800" y="2540000"/>
          <p14:tracePt t="38139" x="2584450" y="2609850"/>
          <p14:tracePt t="38153" x="2451100" y="2692400"/>
          <p14:tracePt t="38174" x="2324100" y="2787650"/>
          <p14:tracePt t="38188" x="2247900" y="2870200"/>
          <p14:tracePt t="38209" x="2190750" y="2959100"/>
          <p14:tracePt t="38222" x="2159000" y="3060700"/>
          <p14:tracePt t="38236" x="2139950" y="3175000"/>
          <p14:tracePt t="38257" x="2133600" y="3327400"/>
          <p14:tracePt t="38271" x="2133600" y="3378200"/>
          <p14:tracePt t="38292" x="2152650" y="3536950"/>
          <p14:tracePt t="38306" x="2209800" y="3644900"/>
          <p14:tracePt t="38320" x="2241550" y="3708400"/>
          <p14:tracePt t="38340" x="2355850" y="3873500"/>
          <p14:tracePt t="38354" x="2438400" y="3956050"/>
          <p14:tracePt t="38375" x="2540000" y="4025900"/>
          <p14:tracePt t="38389" x="2667000" y="4064000"/>
          <p14:tracePt t="38403" x="2800350" y="4089400"/>
          <p14:tracePt t="38424" x="2965450" y="4108450"/>
          <p14:tracePt t="38438" x="3124200" y="4114800"/>
          <p14:tracePt t="38459" x="3397250" y="4114800"/>
          <p14:tracePt t="38473" x="3606800" y="4114800"/>
          <p14:tracePt t="38486" x="3714750" y="4121150"/>
          <p14:tracePt t="38507" x="4032250" y="4121150"/>
          <p14:tracePt t="38521" x="4292600" y="4121150"/>
          <p14:tracePt t="38542" x="4603750" y="4121150"/>
          <p14:tracePt t="38556" x="4921250" y="4121150"/>
          <p14:tracePt t="38570" x="5270500" y="4102100"/>
          <p14:tracePt t="38591" x="5588000" y="4044950"/>
          <p14:tracePt t="38604" x="5867400" y="3968750"/>
          <p14:tracePt t="38625" x="6089650" y="3911600"/>
          <p14:tracePt t="38639" x="6261100" y="3867150"/>
          <p14:tracePt t="38653" x="6400800" y="3797300"/>
          <p14:tracePt t="38675" x="6527800" y="3689350"/>
          <p14:tracePt t="38688" x="6642100" y="3530600"/>
          <p14:tracePt t="38708" x="6737350" y="3314700"/>
          <p14:tracePt t="38722" x="6762750" y="3251200"/>
          <p14:tracePt t="38736" x="6800850" y="3105150"/>
          <p14:tracePt t="38757" x="6826250" y="3022600"/>
          <p14:tracePt t="38771" x="6845300" y="2908300"/>
          <p14:tracePt t="38792" x="6864350" y="2774950"/>
          <p14:tracePt t="38806" x="6870700" y="2641600"/>
          <p14:tracePt t="38820" x="6870700" y="2559050"/>
          <p14:tracePt t="38841" x="6870700" y="2520950"/>
          <p14:tracePt t="38854" x="6870700" y="2489200"/>
          <p14:tracePt t="38875" x="6870700" y="2482850"/>
          <p14:tracePt t="39238" x="6864350" y="2482850"/>
          <p14:tracePt t="39259" x="6870700" y="2489200"/>
          <p14:tracePt t="39273" x="6870700" y="2495550"/>
          <p14:tracePt t="39281" x="6870700" y="2508250"/>
          <p14:tracePt t="39287" x="6889750" y="2527300"/>
          <p14:tracePt t="39297" x="6902450" y="2546350"/>
          <p14:tracePt t="39307" x="6921500" y="2584450"/>
          <p14:tracePt t="39326" x="6946900" y="2635250"/>
          <p14:tracePt t="39341" x="6959600" y="2698750"/>
          <p14:tracePt t="39354" x="6959600" y="2743200"/>
          <p14:tracePt t="39375" x="6959600" y="2914650"/>
          <p14:tracePt t="39389" x="6959600" y="3060700"/>
          <p14:tracePt t="39410" x="6959600" y="3314700"/>
          <p14:tracePt t="39424" x="6959600" y="3390900"/>
          <p14:tracePt t="39438" x="6959600" y="3517900"/>
          <p14:tracePt t="39458" x="6978650" y="3587750"/>
          <p14:tracePt t="39472" x="6985000" y="3594100"/>
          <p14:tracePt t="39493" x="7004050" y="3632200"/>
          <p14:tracePt t="39507" x="7023100" y="3651250"/>
          <p14:tracePt t="39521" x="7029450" y="3663950"/>
          <p14:tracePt t="39542" x="7035800" y="3663950"/>
          <p14:tracePt t="39586" x="7035800" y="3657600"/>
          <p14:tracePt t="39594" x="7035800" y="3632200"/>
          <p14:tracePt t="39609" x="7035800" y="3613150"/>
          <p14:tracePt t="39617" x="7035800" y="3581400"/>
          <p14:tracePt t="39625" x="7035800" y="3562350"/>
          <p14:tracePt t="39639" x="7042150" y="3524250"/>
          <p14:tracePt t="39660" x="7086600" y="3422650"/>
          <p14:tracePt t="39674" x="7188200" y="3219450"/>
          <p14:tracePt t="39687" x="7219950" y="3162300"/>
          <p14:tracePt t="39709" x="7302500" y="2984500"/>
          <p14:tracePt t="39722" x="7353300" y="2806700"/>
          <p14:tracePt t="39743" x="7423150" y="2425700"/>
          <p14:tracePt t="39761" x="7429500" y="2343150"/>
          <p14:tracePt t="39771" x="7435850" y="2266950"/>
          <p14:tracePt t="39792" x="7385050" y="2076450"/>
          <p14:tracePt t="39806" x="7372350" y="2063750"/>
          <p14:tracePt t="39827" x="7353300" y="2051050"/>
          <p14:tracePt t="39956" x="7346950" y="2051050"/>
          <p14:tracePt t="39984" x="7346950" y="2057400"/>
          <p14:tracePt t="39993" x="7346950" y="2063750"/>
          <p14:tracePt t="40001" x="7346950" y="2070100"/>
          <p14:tracePt t="40027" x="7346950" y="2076450"/>
          <p14:tracePt t="40285" x="7334250" y="2089150"/>
          <p14:tracePt t="40291" x="7321550" y="2127250"/>
          <p14:tracePt t="40306" x="7302500" y="2146300"/>
          <p14:tracePt t="40312" x="7296150" y="2165350"/>
          <p14:tracePt t="40327" x="7264400" y="2241550"/>
          <p14:tracePt t="40341" x="7213600" y="2355850"/>
          <p14:tracePt t="40354" x="7162800" y="2527300"/>
          <p14:tracePt t="40375" x="7073900" y="2819400"/>
          <p14:tracePt t="40389" x="6953250" y="3175000"/>
          <p14:tracePt t="40410" x="6794500" y="3517900"/>
          <p14:tracePt t="40424" x="6610350" y="3822700"/>
          <p14:tracePt t="40444" x="6324600" y="4152900"/>
          <p14:tracePt t="40458" x="6159500" y="4343400"/>
          <p14:tracePt t="40472" x="6083300" y="4413250"/>
          <p14:tracePt t="40493" x="5880100" y="4622800"/>
          <p14:tracePt t="40507" x="5772150" y="4718050"/>
          <p14:tracePt t="40528" x="5676900" y="4794250"/>
          <p14:tracePt t="40542" x="5568950" y="4870450"/>
          <p14:tracePt t="40556" x="5422900" y="4940300"/>
          <p14:tracePt t="40577" x="5232400" y="5003800"/>
          <p14:tracePt t="40591" x="5048250" y="5054600"/>
          <p14:tracePt t="40611" x="4845050" y="5130800"/>
          <p14:tracePt t="40626" x="4730750" y="5162550"/>
          <p14:tracePt t="40639" x="4679950" y="5175250"/>
          <p14:tracePt t="40660" x="4552950" y="5213350"/>
          <p14:tracePt t="40674" x="4502150" y="5226050"/>
          <p14:tracePt t="40695" x="4489450" y="5226050"/>
          <p14:tracePt t="40708" x="4476750" y="5226050"/>
          <p14:tracePt t="40722" x="4464050" y="5226050"/>
          <p14:tracePt t="40744" x="4419600" y="5200650"/>
          <p14:tracePt t="40757" x="4387850" y="5181600"/>
          <p14:tracePt t="40778" x="4343400" y="5156200"/>
          <p14:tracePt t="40792" x="4330700" y="5143500"/>
          <p14:tracePt t="40806" x="4305300" y="5124450"/>
          <p14:tracePt t="40827" x="4260850" y="5105400"/>
          <p14:tracePt t="40840" x="4248150" y="5099050"/>
          <p14:tracePt t="40861" x="4191000" y="5086350"/>
          <p14:tracePt t="40875" x="4146550" y="5067300"/>
          <p14:tracePt t="40889" x="4102100" y="5054600"/>
          <p14:tracePt t="40910" x="4070350" y="5054600"/>
          <p14:tracePt t="40924" x="4038600" y="5035550"/>
          <p14:tracePt t="40944" x="3975100" y="5022850"/>
          <p14:tracePt t="40958" x="3949700" y="5010150"/>
          <p14:tracePt t="40972" x="3898900" y="4978400"/>
          <p14:tracePt t="40994" x="3822700" y="4940300"/>
          <p14:tracePt t="41007" x="3816350" y="4940300"/>
          <p14:tracePt t="41028" x="3797300" y="4933950"/>
          <p14:tracePt t="41042" x="3790950" y="4921250"/>
          <p14:tracePt t="41056" x="3784600" y="4921250"/>
          <p14:tracePt t="41077" x="3752850" y="4921250"/>
          <p14:tracePt t="41091" x="3708400" y="4895850"/>
          <p14:tracePt t="41111" x="3644900" y="4857750"/>
          <p14:tracePt t="41125" x="3632200" y="4838700"/>
          <p14:tracePt t="41139" x="3606800" y="4819650"/>
          <p14:tracePt t="41160" x="3594100" y="4813300"/>
          <p14:tracePt t="41177" x="3587750" y="4806950"/>
          <p14:tracePt t="41203" x="3581400" y="4806950"/>
          <p14:tracePt t="41208" x="3575050" y="4794250"/>
          <p14:tracePt t="41222" x="3568700" y="4794250"/>
          <p14:tracePt t="41243" x="3549650" y="4762500"/>
          <p14:tracePt t="41257" x="3549650" y="4756150"/>
          <p14:tracePt t="41278" x="3536950" y="4743450"/>
          <p14:tracePt t="41292" x="3530600" y="4730750"/>
          <p14:tracePt t="41306" x="3517900" y="4711700"/>
          <p14:tracePt t="41327" x="3511550" y="4699000"/>
          <p14:tracePt t="41340" x="3505200" y="4699000"/>
          <p14:tracePt t="41361" x="3498850" y="4679950"/>
          <p14:tracePt t="41375" x="3486150" y="4667250"/>
          <p14:tracePt t="41395" x="3473450" y="4660900"/>
          <p14:tracePt t="41410" x="3473450" y="4654550"/>
          <p14:tracePt t="41424" x="3448050" y="4648200"/>
          <p14:tracePt t="41445" x="3416300" y="4635500"/>
          <p14:tracePt t="41458" x="3390900" y="4635500"/>
          <p14:tracePt t="41472" x="3378200" y="4629150"/>
          <p14:tracePt t="41493" x="3340100" y="4629150"/>
          <p14:tracePt t="41507" x="3302000" y="4629150"/>
          <p14:tracePt t="41528" x="3244850" y="4629150"/>
          <p14:tracePt t="41542" x="3225800" y="4635500"/>
          <p14:tracePt t="41556" x="3187700" y="4641850"/>
          <p14:tracePt t="41577" x="3136900" y="4648200"/>
          <p14:tracePt t="41590" x="3054350" y="4654550"/>
          <p14:tracePt t="41611" x="3016250" y="4654550"/>
          <p14:tracePt t="41625" x="2965450" y="4654550"/>
          <p14:tracePt t="41639" x="2921000" y="4654550"/>
          <p14:tracePt t="41660" x="2908300" y="4660900"/>
          <p14:tracePt t="41674" x="2895600" y="4660900"/>
          <p14:tracePt t="41695" x="2889250" y="4660900"/>
          <p14:tracePt t="41708" x="2882900" y="4660900"/>
          <p14:tracePt t="41729" x="2876550" y="4660900"/>
          <p14:tracePt t="41744" x="2870200" y="4660900"/>
          <p14:tracePt t="41757" x="2857500" y="4660900"/>
          <p14:tracePt t="42230" x="2851150" y="4660900"/>
          <p14:tracePt t="42237" x="2844800" y="4660900"/>
          <p14:tracePt t="42253" x="2838450" y="4654550"/>
          <p14:tracePt t="42434" x="2851150" y="4660900"/>
          <p14:tracePt t="42450" x="2870200" y="4667250"/>
          <p14:tracePt t="42458" x="2921000" y="4679950"/>
          <p14:tracePt t="42465" x="2959100" y="4686300"/>
          <p14:tracePt t="42479" x="3079750" y="4718050"/>
          <p14:tracePt t="42493" x="3225800" y="4749800"/>
          <p14:tracePt t="42507" x="3435350" y="4781550"/>
          <p14:tracePt t="42528" x="3733800" y="4787900"/>
          <p14:tracePt t="42542" x="4013200" y="4787900"/>
          <p14:tracePt t="42562" x="4260850" y="4800600"/>
          <p14:tracePt t="42577" x="4273550" y="4806950"/>
          <p14:tracePt t="42590" x="4273550" y="4826000"/>
          <p14:tracePt t="42611" x="4210050" y="4883150"/>
          <p14:tracePt t="42626" x="4133850" y="4927600"/>
          <p14:tracePt t="42646" x="3968750" y="5035550"/>
          <p14:tracePt t="42660" x="3670300" y="5181600"/>
          <p14:tracePt t="42674" x="3238500" y="5327650"/>
          <p14:tracePt t="42694" x="2813050" y="5480050"/>
          <p14:tracePt t="42708" x="2609850" y="5607050"/>
          <p14:tracePt t="42729" x="2584450" y="5676900"/>
          <p14:tracePt t="42743" x="2597150" y="5676900"/>
          <p14:tracePt t="42757" x="2686050" y="5695950"/>
          <p14:tracePt t="42778" x="2895600" y="5702300"/>
          <p14:tracePt t="42792" x="2971800" y="5702300"/>
          <p14:tracePt t="42813" x="3136900" y="5702300"/>
          <p14:tracePt t="42827" x="3149600" y="5702300"/>
          <p14:tracePt t="42857" x="3149600" y="5715000"/>
          <p14:tracePt t="42865" x="3136900" y="5715000"/>
          <p14:tracePt t="42875" x="3111500" y="5727700"/>
          <p14:tracePt t="42896" x="3016250" y="5746750"/>
          <p14:tracePt t="42910" x="2990850" y="5746750"/>
          <p14:tracePt t="42924" x="2952750" y="5746750"/>
          <p14:tracePt t="42944" x="2946400" y="5746750"/>
          <p14:tracePt t="42970" x="2952750" y="5746750"/>
          <p14:tracePt t="42979" x="2965450" y="5746750"/>
          <p14:tracePt t="42993" x="3028950" y="5734050"/>
          <p14:tracePt t="43007" x="3048000" y="5727700"/>
          <p14:tracePt t="43028" x="3117850" y="5695950"/>
          <p14:tracePt t="43042" x="3155950" y="5664200"/>
          <p14:tracePt t="43063" x="3225800" y="5613400"/>
          <p14:tracePt t="43077" x="3251200" y="5600700"/>
          <p14:tracePt t="43091" x="3308350" y="5556250"/>
          <p14:tracePt t="43111" x="3390900" y="5467350"/>
          <p14:tracePt t="43125" x="3409950" y="5448300"/>
          <p14:tracePt t="43146" x="3486150" y="5340350"/>
          <p14:tracePt t="43160" x="3517900" y="5302250"/>
          <p14:tracePt t="43173" x="3549650" y="5270500"/>
          <p14:tracePt t="43195" x="3587750" y="5251450"/>
          <p14:tracePt t="43208" x="3625850" y="5238750"/>
          <p14:tracePt t="43229" x="3651250" y="5213350"/>
          <p14:tracePt t="43243" x="3663950" y="5200650"/>
          <p14:tracePt t="43264" x="3689350" y="5168900"/>
          <p14:tracePt t="43278" x="3702050" y="5156200"/>
          <p14:tracePt t="43292" x="3721100" y="5143500"/>
          <p14:tracePt t="43313" x="3740150" y="5130800"/>
          <p14:tracePt t="43327" x="3740150" y="5118100"/>
          <p14:tracePt t="43347" x="3778250" y="5080000"/>
          <p14:tracePt t="43362" x="3778250" y="5073650"/>
          <p14:tracePt t="43375" x="3803650" y="5048250"/>
          <p14:tracePt t="43396" x="3848100" y="4991100"/>
          <p14:tracePt t="43410" x="3898900" y="4940300"/>
          <p14:tracePt t="43431" x="3917950" y="4908550"/>
          <p14:tracePt t="43444" x="3937000" y="4883150"/>
          <p14:tracePt t="43458" x="3956050" y="4864100"/>
          <p14:tracePt t="43479" x="4019550" y="4832350"/>
          <p14:tracePt t="43494" x="4076700" y="4781550"/>
          <p14:tracePt t="43514" x="4171950" y="4711700"/>
          <p14:tracePt t="43528" x="4191000" y="4699000"/>
          <p14:tracePt t="43542" x="4229100" y="4667250"/>
          <p14:tracePt t="43562" x="4254500" y="4648200"/>
          <p14:tracePt t="43577" x="4254500" y="4635500"/>
          <p14:tracePt t="43597" x="4298950" y="4603750"/>
          <p14:tracePt t="43611" x="4337050" y="4572000"/>
          <p14:tracePt t="43625" x="4362450" y="4559300"/>
          <p14:tracePt t="43646" x="4362450" y="4546600"/>
          <p14:tracePt t="43660" x="4368800" y="4546600"/>
          <p14:tracePt t="43681" x="4368800" y="4533900"/>
          <p14:tracePt t="43694" x="4381500" y="4533900"/>
          <p14:tracePt t="43708" x="4387850" y="4533900"/>
          <p14:tracePt t="43730" x="4394200" y="4521200"/>
          <p14:tracePt t="43892" x="4387850" y="4521200"/>
          <p14:tracePt t="43899" x="4387850" y="4527550"/>
          <p14:tracePt t="43915" x="4368800" y="4552950"/>
          <p14:tracePt t="43921" x="4330700" y="4565650"/>
          <p14:tracePt t="43931" x="4298950" y="4584700"/>
          <p14:tracePt t="43945" x="4260850" y="4603750"/>
          <p14:tracePt t="43958" x="4197350" y="4654550"/>
          <p14:tracePt t="43979" x="4121150" y="4692650"/>
          <p14:tracePt t="43993" x="4083050" y="4718050"/>
          <p14:tracePt t="44014" x="3962400" y="4794250"/>
          <p14:tracePt t="44028" x="3892550" y="4838700"/>
          <p14:tracePt t="44041" x="3835400" y="4889500"/>
          <p14:tracePt t="44062" x="3765550" y="4933950"/>
          <p14:tracePt t="44076" x="3740150" y="4959350"/>
          <p14:tracePt t="44097" x="3727450" y="4991100"/>
          <p14:tracePt t="44111" x="3721100" y="4997450"/>
          <p14:tracePt t="44125" x="3721100" y="5016500"/>
          <p14:tracePt t="44146" x="3721100" y="5054600"/>
          <p14:tracePt t="44161" x="3721100" y="5067300"/>
          <p14:tracePt t="44181" x="3714750" y="5092700"/>
          <p14:tracePt t="44201" x="3714750" y="5099050"/>
          <p14:tracePt t="44274" x="3740150" y="5080000"/>
          <p14:tracePt t="44281" x="3746500" y="5060950"/>
          <p14:tracePt t="44287" x="3771900" y="5029200"/>
          <p14:tracePt t="44297" x="3790950" y="5016500"/>
          <p14:tracePt t="44312" x="3810000" y="4991100"/>
          <p14:tracePt t="44326" x="3867150" y="4953000"/>
          <p14:tracePt t="44347" x="3975100" y="4870450"/>
          <p14:tracePt t="44361" x="4064000" y="4813300"/>
          <p14:tracePt t="44375" x="4114800" y="4775200"/>
          <p14:tracePt t="44396" x="4273550" y="4705350"/>
          <p14:tracePt t="44410" x="4387850" y="4667250"/>
          <p14:tracePt t="44430" x="4502150" y="4648200"/>
          <p14:tracePt t="44444" x="4584700" y="4641850"/>
          <p14:tracePt t="44458" x="4597400" y="4641850"/>
          <p14:tracePt t="44479" x="4603750" y="4648200"/>
          <p14:tracePt t="44493" x="4610100" y="4660900"/>
          <p14:tracePt t="44514" x="4635500" y="4692650"/>
          <p14:tracePt t="44528" x="4635500" y="4705350"/>
          <p14:tracePt t="44542" x="4648200" y="4705350"/>
          <p14:tracePt t="44563" x="4641850" y="4718050"/>
          <p14:tracePt t="44576" x="4629150" y="4724400"/>
          <p14:tracePt t="44597" x="4559300" y="4724400"/>
          <p14:tracePt t="44611" x="4508500" y="4724400"/>
          <p14:tracePt t="44625" x="4419600" y="4724400"/>
          <p14:tracePt t="44646" x="4298950" y="4724400"/>
          <p14:tracePt t="44660" x="4171950" y="4724400"/>
          <p14:tracePt t="44681" x="3987800" y="4724400"/>
          <p14:tracePt t="44694" x="3937000" y="4724400"/>
          <p14:tracePt t="44715" x="3752850" y="4711700"/>
          <p14:tracePt t="44730" x="3600450" y="4711700"/>
          <p14:tracePt t="44743" x="3435350" y="4711700"/>
          <p14:tracePt t="44764" x="3295650" y="4711700"/>
          <p14:tracePt t="44778" x="3194050" y="4718050"/>
          <p14:tracePt t="44799" x="3162300" y="4737100"/>
          <p14:tracePt t="44813" x="3092450" y="4749800"/>
          <p14:tracePt t="44826" x="3054350" y="4756150"/>
          <p14:tracePt t="44847" x="3016250" y="4762500"/>
          <p14:tracePt t="44861" x="2971800" y="4775200"/>
          <p14:tracePt t="44882" x="2921000" y="4775200"/>
          <p14:tracePt t="44896" x="2901950" y="4775200"/>
          <p14:tracePt t="44910" x="2851150" y="4762500"/>
          <p14:tracePt t="44931" x="2781300" y="4749800"/>
          <p14:tracePt t="44944" x="2736850" y="4743450"/>
          <p14:tracePt t="44965" x="2641600" y="4724400"/>
          <p14:tracePt t="44979" x="2628900" y="4724400"/>
          <p14:tracePt t="45075" x="2603500" y="4724400"/>
          <p14:tracePt t="45079" x="2590800" y="4724400"/>
          <p14:tracePt t="45089" x="2578100" y="4724400"/>
          <p14:tracePt t="45103" x="2571750" y="4724400"/>
          <p14:tracePt t="45113" x="2565400" y="4724400"/>
          <p14:tracePt t="45132" x="2559050" y="4724400"/>
          <p14:tracePt t="45212" x="2546350" y="4724400"/>
          <p14:tracePt t="45217" x="2533650" y="4724400"/>
          <p14:tracePt t="45233" x="2520950" y="4724400"/>
          <p14:tracePt t="45243" x="2501900" y="4724400"/>
          <p14:tracePt t="45249" x="2476500" y="4724400"/>
          <p14:tracePt t="45264" x="2463800" y="4724400"/>
          <p14:tracePt t="45278" x="2438400" y="4724400"/>
          <p14:tracePt t="45299" x="2406650" y="4711700"/>
          <p14:tracePt t="45312" x="2400300" y="4711700"/>
          <p14:tracePt t="45426" x="2400300" y="4699000"/>
          <p14:tracePt t="45435" x="2419350" y="4699000"/>
          <p14:tracePt t="45449" x="2451100" y="4699000"/>
          <p14:tracePt t="45457" x="2470150" y="4699000"/>
          <p14:tracePt t="45465" x="2495550" y="4699000"/>
          <p14:tracePt t="45479" x="2520950" y="4699000"/>
          <p14:tracePt t="45493" x="2571750" y="4699000"/>
          <p14:tracePt t="45514" x="2654300" y="4692650"/>
          <p14:tracePt t="45528" x="2698750" y="4692650"/>
          <p14:tracePt t="45549" x="2901950" y="4692650"/>
          <p14:tracePt t="45563" x="3092450" y="4692650"/>
          <p14:tracePt t="45576" x="3200400" y="4692650"/>
          <p14:tracePt t="45597" x="3530600" y="4692650"/>
          <p14:tracePt t="45611" x="3740150" y="4692650"/>
          <p14:tracePt t="45632" x="4070350" y="4692650"/>
          <p14:tracePt t="45646" x="4191000" y="4692650"/>
          <p14:tracePt t="45660" x="4451350" y="4692650"/>
          <p14:tracePt t="45681" x="4889500" y="4692650"/>
          <p14:tracePt t="45695" x="5029200" y="4686300"/>
          <p14:tracePt t="45715" x="5422900" y="4629150"/>
          <p14:tracePt t="45729" x="5600700" y="4610100"/>
          <p14:tracePt t="45743" x="5676900" y="4603750"/>
          <p14:tracePt t="45764" x="5892800" y="4603750"/>
          <p14:tracePt t="45778" x="6019800" y="4603750"/>
          <p14:tracePt t="45799" x="6102350" y="4603750"/>
          <p14:tracePt t="45812" x="6153150" y="4603750"/>
          <p14:tracePt t="45826" x="6172200" y="4603750"/>
          <p14:tracePt t="45847" x="6197600" y="4597400"/>
          <p14:tracePt t="46182" x="6197600" y="4591050"/>
          <p14:tracePt t="46195" x="6184900" y="4591050"/>
          <p14:tracePt t="46203" x="6153150" y="4591050"/>
          <p14:tracePt t="46209" x="6108700" y="4591050"/>
          <p14:tracePt t="46217" x="6064250" y="4591050"/>
          <p14:tracePt t="46229" x="6026150" y="4597400"/>
          <p14:tracePt t="46250" x="5937250" y="4610100"/>
          <p14:tracePt t="46264" x="5911850" y="4610100"/>
          <p14:tracePt t="46278" x="5892800" y="4610100"/>
          <p14:tracePt t="46338" x="5899150" y="4610100"/>
          <p14:tracePt t="46345" x="5911850" y="4610100"/>
          <p14:tracePt t="46347" x="5937250" y="4610100"/>
          <p14:tracePt t="46361" x="5962650" y="4610100"/>
          <p14:tracePt t="46369" x="5988050" y="4610100"/>
          <p14:tracePt t="46382" x="6019800" y="4603750"/>
          <p14:tracePt t="46396" x="6064250" y="4597400"/>
          <p14:tracePt t="46417" x="6083300" y="4591050"/>
          <p14:tracePt t="46675" x="6070600" y="4597400"/>
          <p14:tracePt t="46681" x="6045200" y="4597400"/>
          <p14:tracePt t="46694" x="5949950" y="4629150"/>
          <p14:tracePt t="46701" x="5930900" y="4629150"/>
          <p14:tracePt t="46715" x="5867400" y="4648200"/>
          <p14:tracePt t="46729" x="5753100" y="4673600"/>
          <p14:tracePt t="46750" x="5632450" y="4686300"/>
          <p14:tracePt t="46764" x="5486400" y="4699000"/>
          <p14:tracePt t="46778" x="5308600" y="4705350"/>
          <p14:tracePt t="46799" x="5092700" y="4724400"/>
          <p14:tracePt t="46813" x="4819650" y="4756150"/>
          <p14:tracePt t="46833" x="4572000" y="4826000"/>
          <p14:tracePt t="46847" x="4508500" y="4845050"/>
          <p14:tracePt t="46861" x="4413250" y="4864100"/>
          <p14:tracePt t="46882" x="4318000" y="4889500"/>
          <p14:tracePt t="46896" x="4292600" y="4889500"/>
          <p14:tracePt t="46917" x="4178300" y="4914900"/>
          <p14:tracePt t="46930" x="4083050" y="4933950"/>
          <p14:tracePt t="46946" x="3975100" y="4972050"/>
          <p14:tracePt t="46965" x="3879850" y="4997450"/>
          <p14:tracePt t="46979" x="3790950" y="5022850"/>
          <p14:tracePt t="47000" x="3714750" y="5041900"/>
          <p14:tracePt t="47014" x="3683000" y="5041900"/>
          <p14:tracePt t="47028" x="3619500" y="5041900"/>
          <p14:tracePt t="47049" x="3511550" y="5054600"/>
          <p14:tracePt t="47063" x="3479800" y="5054600"/>
          <p14:tracePt t="47083" x="3454400" y="5060950"/>
          <p14:tracePt t="47212" x="3460750" y="5060950"/>
          <p14:tracePt t="47225" x="3473450" y="5054600"/>
          <p14:tracePt t="47243" x="3479800" y="5054600"/>
          <p14:tracePt t="47330" x="3479800" y="5060950"/>
          <p14:tracePt t="47335" x="3479800" y="5067300"/>
          <p14:tracePt t="47345" x="3486150" y="5067300"/>
          <p14:tracePt t="47360" x="3486150" y="5080000"/>
          <p14:tracePt t="47468" x="3486150" y="5086350"/>
          <p14:tracePt t="47878" x="3498850" y="5086350"/>
          <p14:tracePt t="47885" x="3524250" y="5086350"/>
          <p14:tracePt t="47896" x="3556000" y="5080000"/>
          <p14:tracePt t="47902" x="3581400" y="5067300"/>
          <p14:tracePt t="47917" x="3606800" y="5067300"/>
          <p14:tracePt t="47931" x="3644900" y="5067300"/>
          <p14:tracePt t="47951" x="3689350" y="5067300"/>
          <p14:tracePt t="47965" x="3765550" y="5067300"/>
          <p14:tracePt t="47979" x="3860800" y="5048250"/>
          <p14:tracePt t="48000" x="4006850" y="5010150"/>
          <p14:tracePt t="48014" x="4273550" y="4953000"/>
          <p14:tracePt t="48035" x="5010150" y="4756150"/>
          <p14:tracePt t="48048" x="5321300" y="4667250"/>
          <p14:tracePt t="48062" x="6038850" y="4451350"/>
          <p14:tracePt t="48083" x="6978650" y="3898900"/>
          <p14:tracePt t="48097" x="7562850" y="3365500"/>
          <p14:tracePt t="48118" x="7962900" y="2825750"/>
          <p14:tracePt t="48132" x="8216900" y="2374900"/>
          <p14:tracePt t="48146" x="8318500" y="2044700"/>
          <p14:tracePt t="48167" x="8343900" y="1841500"/>
          <p14:tracePt t="48181" x="8280400" y="1695450"/>
          <p14:tracePt t="48201" x="7931150" y="1454150"/>
          <p14:tracePt t="48215" x="7747000" y="1358900"/>
          <p14:tracePt t="48229" x="7302500" y="1155700"/>
          <p14:tracePt t="48250" x="6661150" y="869950"/>
          <p14:tracePt t="48264" x="6470650" y="819150"/>
          <p14:tracePt t="48285" x="5949950" y="730250"/>
          <p14:tracePt t="48299" x="5638800" y="762000"/>
          <p14:tracePt t="48312" x="5486400" y="800100"/>
          <p14:tracePt t="48334" x="5213350" y="895350"/>
          <p14:tracePt t="48347" x="5073650" y="990600"/>
          <p14:tracePt t="48368" x="4876800" y="1123950"/>
          <p14:tracePt t="48382" x="4819650" y="1168400"/>
          <p14:tracePt t="48396" x="4711700" y="1257300"/>
          <p14:tracePt t="48417" x="4559300" y="1377950"/>
          <p14:tracePt t="48431" x="4514850" y="1403350"/>
          <p14:tracePt t="48451" x="4432300" y="1454150"/>
          <p14:tracePt t="48465" x="4381500" y="1466850"/>
          <p14:tracePt t="48479" x="4368800" y="1473200"/>
          <p14:tracePt t="48500" x="4305300" y="1504950"/>
          <p14:tracePt t="48514" x="4229100" y="1530350"/>
          <p14:tracePt t="48535" x="4114800" y="1574800"/>
          <p14:tracePt t="48549" x="4102100" y="1574800"/>
          <p14:tracePt t="48562" x="4076700" y="1574800"/>
          <p14:tracePt t="48583" x="4057650" y="1574800"/>
          <p14:tracePt t="48601" x="4051300" y="1574800"/>
          <p14:tracePt t="49490" x="4051300" y="1568450"/>
          <p14:tracePt t="49497" x="4051300" y="1574800"/>
          <p14:tracePt t="49507" x="4044950" y="1587500"/>
          <p14:tracePt t="49514" x="4032250" y="1619250"/>
          <p14:tracePt t="49520" x="4032250" y="1631950"/>
          <p14:tracePt t="49535" x="4025900" y="1670050"/>
          <p14:tracePt t="49549" x="4025900" y="1701800"/>
          <p14:tracePt t="49570" x="4025900" y="1797050"/>
          <p14:tracePt t="49583" x="4025900" y="1822450"/>
          <p14:tracePt t="49597" x="4025900" y="1873250"/>
          <p14:tracePt t="49618" x="4013200" y="1968500"/>
          <p14:tracePt t="49632" x="4006850" y="2006600"/>
          <p14:tracePt t="49652" x="3962400" y="2152650"/>
          <p14:tracePt t="49666" x="3905250" y="2273300"/>
          <p14:tracePt t="49681" x="3860800" y="2343150"/>
          <p14:tracePt t="49701" x="3727450" y="2546350"/>
          <p14:tracePt t="49715" x="3644900" y="2679700"/>
          <p14:tracePt t="49736" x="3568700" y="2806700"/>
          <p14:tracePt t="49750" x="3486150" y="2921000"/>
          <p14:tracePt t="49764" x="3403600" y="3048000"/>
          <p14:tracePt t="49785" x="3333750" y="3155950"/>
          <p14:tracePt t="49798" x="3276600" y="3238500"/>
          <p14:tracePt t="49819" x="3238500" y="3295650"/>
          <p14:tracePt t="49833" x="3232150" y="3302000"/>
          <p14:tracePt t="49857" x="3225800" y="3302000"/>
          <p14:tracePt t="49868" x="3219450" y="3295650"/>
          <p14:tracePt t="49882" x="3206750" y="3282950"/>
          <p14:tracePt t="49903" x="3181350" y="3244850"/>
          <p14:tracePt t="49916" x="3162300" y="3206750"/>
          <p14:tracePt t="49930" x="3149600" y="3187700"/>
          <p14:tracePt t="49951" x="3124200" y="3168650"/>
          <p14:tracePt t="49965" x="3111500" y="3143250"/>
          <p14:tracePt t="49986" x="3092450" y="3117850"/>
          <p14:tracePt t="50001" x="3086100" y="3111500"/>
          <p14:tracePt t="50018" x="3079750" y="3098800"/>
          <p14:tracePt t="50035" x="3054350" y="3060700"/>
          <p14:tracePt t="50048" x="3028950" y="3028950"/>
          <p14:tracePt t="50069" x="3003550" y="2990850"/>
          <p14:tracePt t="50083" x="2971800" y="2959100"/>
          <p14:tracePt t="50097" x="2940050" y="2914650"/>
          <p14:tracePt t="50118" x="2908300" y="2870200"/>
          <p14:tracePt t="50132" x="2895600" y="2832100"/>
          <p14:tracePt t="50153" x="2882900" y="2800350"/>
          <p14:tracePt t="50167" x="2876550" y="2781300"/>
          <p14:tracePt t="50180" x="2857500" y="2743200"/>
          <p14:tracePt t="50201" x="2838450" y="2711450"/>
          <p14:tracePt t="50215" x="2825750" y="2705100"/>
          <p14:tracePt t="50236" x="2781300" y="2654300"/>
          <p14:tracePt t="50250" x="2736850" y="2641600"/>
          <p14:tracePt t="50264" x="2724150" y="2641600"/>
          <p14:tracePt t="50285" x="2667000" y="2635250"/>
          <p14:tracePt t="50298" x="2628900" y="2635250"/>
          <p14:tracePt t="50319" x="2559050" y="2628900"/>
          <p14:tracePt t="50333" x="2552700" y="2628900"/>
          <p14:tracePt t="50347" x="2540000" y="2628900"/>
          <p14:tracePt t="50368" x="2533650" y="2628900"/>
          <p14:tracePt t="50382" x="2520950" y="2628900"/>
          <p14:tracePt t="50403" x="2495550" y="2622550"/>
          <p14:tracePt t="50425" x="2489200" y="2616200"/>
          <p14:tracePt t="50505" x="2501900" y="2616200"/>
          <p14:tracePt t="50512" x="2520950" y="2616200"/>
          <p14:tracePt t="50521" x="2552700" y="2616200"/>
          <p14:tracePt t="50529" x="2571750" y="2616200"/>
          <p14:tracePt t="50535" x="2597150" y="2616200"/>
          <p14:tracePt t="50548" x="2641600" y="2616200"/>
          <p14:tracePt t="50569" x="2876550" y="2616200"/>
          <p14:tracePt t="50583" x="3130550" y="2628900"/>
          <p14:tracePt t="50604" x="3454400" y="2654300"/>
          <p14:tracePt t="50618" x="3835400" y="2705100"/>
          <p14:tracePt t="50632" x="4241800" y="2806700"/>
          <p14:tracePt t="50653" x="4552950" y="2889250"/>
          <p14:tracePt t="50667" x="4692650" y="2933700"/>
          <p14:tracePt t="50688" x="4749800" y="2971800"/>
          <p14:tracePt t="50702" x="4749800" y="2997200"/>
          <p14:tracePt t="50715" x="4743450" y="3022600"/>
          <p14:tracePt t="50736" x="4699000" y="3048000"/>
          <p14:tracePt t="50750" x="4622800" y="3073400"/>
          <p14:tracePt t="50770" x="4425950" y="3130550"/>
          <p14:tracePt t="50785" x="4330700" y="3149600"/>
          <p14:tracePt t="50798" x="4102100" y="3206750"/>
          <p14:tracePt t="50819" x="3702050" y="3244850"/>
          <p14:tracePt t="50833" x="3644900" y="3244850"/>
          <p14:tracePt t="50854" x="3632200" y="3232150"/>
          <p14:tracePt t="50868" x="3632200" y="3206750"/>
          <p14:tracePt t="50882" x="3670300" y="3175000"/>
          <p14:tracePt t="50903" x="3721100" y="3162300"/>
          <p14:tracePt t="50917" x="3803650" y="3143250"/>
          <p14:tracePt t="50937" x="3949700" y="3124200"/>
          <p14:tracePt t="50952" x="4000500" y="3124200"/>
          <p14:tracePt t="50965" x="4076700" y="3124200"/>
          <p14:tracePt t="50986" x="4171950" y="3155950"/>
          <p14:tracePt t="51000" x="4191000" y="3181350"/>
          <p14:tracePt t="51021" x="4260850" y="3270250"/>
          <p14:tracePt t="51035" x="4273550" y="3314700"/>
          <p14:tracePt t="51048" x="4273550" y="3340100"/>
          <p14:tracePt t="51069" x="4305300" y="3435350"/>
          <p14:tracePt t="51083" x="4324350" y="3498850"/>
          <p14:tracePt t="51104" x="4324350" y="3536950"/>
          <p14:tracePt t="51118" x="4311650" y="3587750"/>
          <p14:tracePt t="51132" x="4279900" y="3625850"/>
          <p14:tracePt t="51153" x="4210050" y="3689350"/>
          <p14:tracePt t="51167" x="4184650" y="3708400"/>
          <p14:tracePt t="51188" x="4114800" y="3752850"/>
          <p14:tracePt t="51241" x="4108450" y="3765550"/>
          <p14:tracePt t="51249" x="4114800" y="3765550"/>
          <p14:tracePt t="51255" x="4140200" y="3765550"/>
          <p14:tracePt t="51265" x="4178300" y="3778250"/>
          <p14:tracePt t="51273" x="4191000" y="3778250"/>
          <p14:tracePt t="51285" x="4216400" y="3790950"/>
          <p14:tracePt t="51299" x="4324350" y="3816350"/>
          <p14:tracePt t="51319" x="4464050" y="3860800"/>
          <p14:tracePt t="51333" x="4495800" y="3886200"/>
          <p14:tracePt t="51354" x="4641850" y="3981450"/>
          <p14:tracePt t="51368" x="4699000" y="4019550"/>
          <p14:tracePt t="51382" x="4806950" y="4089400"/>
          <p14:tracePt t="51403" x="4959350" y="4146550"/>
          <p14:tracePt t="51417" x="5003800" y="4159250"/>
          <p14:tracePt t="51437" x="5105400" y="4191000"/>
          <p14:tracePt t="51452" x="5149850" y="4197350"/>
          <p14:tracePt t="51465" x="5181600" y="4197350"/>
          <p14:tracePt t="51530" x="5181600" y="4184650"/>
          <p14:tracePt t="51537" x="5181600" y="4165600"/>
          <p14:tracePt t="51543" x="5181600" y="4140200"/>
          <p14:tracePt t="51553" x="5194300" y="4095750"/>
          <p14:tracePt t="51569" x="5213350" y="4000500"/>
          <p14:tracePt t="51583" x="5226050" y="3937000"/>
          <p14:tracePt t="51604" x="5219700" y="3721100"/>
          <p14:tracePt t="51618" x="5156200" y="3498850"/>
          <p14:tracePt t="51632" x="5111750" y="3390900"/>
          <p14:tracePt t="51653" x="4889500" y="3016250"/>
          <p14:tracePt t="51667" x="4622800" y="2667000"/>
          <p14:tracePt t="51687" x="4076700" y="2152650"/>
          <p14:tracePt t="51701" x="3905250" y="2019300"/>
          <p14:tracePt t="51722" x="3683000" y="1803400"/>
          <p14:tracePt t="51736" x="3663950" y="1714500"/>
          <p14:tracePt t="51750" x="3663950" y="1676400"/>
          <p14:tracePt t="51770" x="3683000" y="1600200"/>
          <p14:tracePt t="51785" x="3683000" y="1587500"/>
          <p14:tracePt t="51798" x="3683000" y="1581150"/>
          <p14:tracePt t="51819" x="3714750" y="1549400"/>
          <p14:tracePt t="51833" x="3752850" y="1549400"/>
          <p14:tracePt t="51854" x="3797300" y="1549400"/>
          <p14:tracePt t="51868" x="3822700" y="1574800"/>
          <p14:tracePt t="51889" x="3860800" y="1619250"/>
          <p14:tracePt t="51903" x="3911600" y="1714500"/>
          <p14:tracePt t="51916" x="3937000" y="1771650"/>
          <p14:tracePt t="51937" x="4070350" y="1987550"/>
          <p14:tracePt t="51951" x="4159250" y="2178050"/>
          <p14:tracePt t="51972" x="4229100" y="2393950"/>
          <p14:tracePt t="51986" x="4305300" y="2609850"/>
          <p14:tracePt t="52000" x="4368800" y="2819400"/>
          <p14:tracePt t="52020" x="4464050" y="3092450"/>
          <p14:tracePt t="52034" x="4483100" y="3175000"/>
          <p14:tracePt t="52056" x="4508500" y="3295650"/>
          <p14:tracePt t="52069" x="4514850" y="3378200"/>
          <p14:tracePt t="52083" x="4514850" y="3435350"/>
          <p14:tracePt t="52104" x="4489450" y="3479800"/>
          <p14:tracePt t="52118" x="4425950" y="3549650"/>
          <p14:tracePt t="52139" x="4356100" y="3606800"/>
          <p14:tracePt t="52152" x="4254500" y="3657600"/>
          <p14:tracePt t="52166" x="4203700" y="3683000"/>
          <p14:tracePt t="52187" x="3949700" y="3746500"/>
          <p14:tracePt t="52202" x="3676650" y="3771900"/>
          <p14:tracePt t="52222" x="3194050" y="3771900"/>
          <p14:tracePt t="52236" x="2540000" y="3771900"/>
          <p14:tracePt t="52250" x="1784350" y="3771900"/>
          <p14:tracePt t="52271" x="1009650" y="3765550"/>
          <p14:tracePt t="52285" x="190500" y="368300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3" name="Freeform 2">
            <a:extLst>
              <a:ext uri="{FF2B5EF4-FFF2-40B4-BE49-F238E27FC236}">
                <a16:creationId xmlns:a16="http://schemas.microsoft.com/office/drawing/2014/main" id="{36857093-005F-D266-BDA8-906319B13952}"/>
              </a:ext>
            </a:extLst>
          </p:cNvPr>
          <p:cNvSpPr/>
          <p:nvPr/>
        </p:nvSpPr>
        <p:spPr>
          <a:xfrm>
            <a:off x="1943100" y="1676400"/>
            <a:ext cx="5257800" cy="3228975"/>
          </a:xfrm>
          <a:custGeom>
            <a:avLst/>
            <a:gdLst/>
            <a:ahLst/>
            <a:cxnLst/>
            <a:rect l="l" t="t" r="r" b="b"/>
            <a:pathLst>
              <a:path w="5257800" h="3228975">
                <a:moveTo>
                  <a:pt x="0" y="0"/>
                </a:moveTo>
                <a:lnTo>
                  <a:pt x="5257800" y="0"/>
                </a:lnTo>
                <a:lnTo>
                  <a:pt x="5257800" y="3228975"/>
                </a:lnTo>
                <a:lnTo>
                  <a:pt x="0" y="3228975"/>
                </a:lnTo>
                <a:lnTo>
                  <a:pt x="0" y="0"/>
                </a:lnTo>
                <a:close/>
              </a:path>
            </a:pathLst>
          </a:custGeom>
          <a:blipFill>
            <a:blip r:embed="rId4"/>
            <a:stretch>
              <a:fillRect/>
            </a:stretch>
          </a:blipFill>
        </p:spPr>
        <p:txBody>
          <a:bodyPr/>
          <a:lstStyle/>
          <a:p>
            <a:endParaRPr lang="en-GB"/>
          </a:p>
        </p:txBody>
      </p:sp>
      <p:sp>
        <p:nvSpPr>
          <p:cNvPr id="5" name="TextBox 4">
            <a:extLst>
              <a:ext uri="{FF2B5EF4-FFF2-40B4-BE49-F238E27FC236}">
                <a16:creationId xmlns:a16="http://schemas.microsoft.com/office/drawing/2014/main" id="{C936D101-0707-778C-EAFA-03A07676EB18}"/>
              </a:ext>
            </a:extLst>
          </p:cNvPr>
          <p:cNvSpPr txBox="1"/>
          <p:nvPr/>
        </p:nvSpPr>
        <p:spPr>
          <a:xfrm>
            <a:off x="720728" y="666540"/>
            <a:ext cx="1870072" cy="554319"/>
          </a:xfrm>
          <a:prstGeom prst="rect">
            <a:avLst/>
          </a:prstGeom>
        </p:spPr>
        <p:txBody>
          <a:bodyPr wrap="square" lIns="0" tIns="0" rIns="0" bIns="0" rtlCol="0" anchor="t">
            <a:spAutoFit/>
          </a:bodyPr>
          <a:lstStyle/>
          <a:p>
            <a:pPr algn="l">
              <a:lnSpc>
                <a:spcPts val="4626"/>
              </a:lnSpc>
            </a:pPr>
            <a:r>
              <a:rPr lang="en-US" sz="3304" spc="13" dirty="0">
                <a:solidFill>
                  <a:srgbClr val="000000"/>
                </a:solidFill>
                <a:latin typeface="Calibri (MS) Light"/>
              </a:rPr>
              <a:t>Illusion</a:t>
            </a:r>
          </a:p>
        </p:txBody>
      </p:sp>
      <p:pic>
        <p:nvPicPr>
          <p:cNvPr id="7" name="Audio 6">
            <a:hlinkClick r:id="" action="ppaction://media"/>
            <a:extLst>
              <a:ext uri="{FF2B5EF4-FFF2-40B4-BE49-F238E27FC236}">
                <a16:creationId xmlns:a16="http://schemas.microsoft.com/office/drawing/2014/main" id="{18B7CA30-2DE5-A037-194B-FAEC918B326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931268829"/>
      </p:ext>
    </p:extLst>
  </p:cSld>
  <p:clrMapOvr>
    <a:masterClrMapping/>
  </p:clrMapOvr>
  <mc:AlternateContent xmlns:mc="http://schemas.openxmlformats.org/markup-compatibility/2006">
    <mc:Choice xmlns:p14="http://schemas.microsoft.com/office/powerpoint/2010/main" Requires="p14">
      <p:transition spd="slow" p14:dur="2000" advTm="12083"/>
    </mc:Choice>
    <mc:Fallback>
      <p:transition spd="slow" advTm="12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3" name="Freeform 2">
            <a:extLst>
              <a:ext uri="{FF2B5EF4-FFF2-40B4-BE49-F238E27FC236}">
                <a16:creationId xmlns:a16="http://schemas.microsoft.com/office/drawing/2014/main" id="{36857093-005F-D266-BDA8-906319B13952}"/>
              </a:ext>
            </a:extLst>
          </p:cNvPr>
          <p:cNvSpPr/>
          <p:nvPr/>
        </p:nvSpPr>
        <p:spPr>
          <a:xfrm>
            <a:off x="1943100" y="1676400"/>
            <a:ext cx="5257800" cy="3228975"/>
          </a:xfrm>
          <a:custGeom>
            <a:avLst/>
            <a:gdLst/>
            <a:ahLst/>
            <a:cxnLst/>
            <a:rect l="l" t="t" r="r" b="b"/>
            <a:pathLst>
              <a:path w="5257800" h="3228975">
                <a:moveTo>
                  <a:pt x="0" y="0"/>
                </a:moveTo>
                <a:lnTo>
                  <a:pt x="5257800" y="0"/>
                </a:lnTo>
                <a:lnTo>
                  <a:pt x="5257800" y="3228975"/>
                </a:lnTo>
                <a:lnTo>
                  <a:pt x="0" y="3228975"/>
                </a:lnTo>
                <a:lnTo>
                  <a:pt x="0" y="0"/>
                </a:lnTo>
                <a:close/>
              </a:path>
            </a:pathLst>
          </a:custGeom>
          <a:blipFill>
            <a:blip r:embed="rId4"/>
            <a:stretch>
              <a:fillRect/>
            </a:stretch>
          </a:blipFill>
        </p:spPr>
        <p:txBody>
          <a:bodyPr/>
          <a:lstStyle/>
          <a:p>
            <a:endParaRPr lang="en-GB"/>
          </a:p>
        </p:txBody>
      </p:sp>
      <p:sp>
        <p:nvSpPr>
          <p:cNvPr id="5" name="TextBox 4">
            <a:extLst>
              <a:ext uri="{FF2B5EF4-FFF2-40B4-BE49-F238E27FC236}">
                <a16:creationId xmlns:a16="http://schemas.microsoft.com/office/drawing/2014/main" id="{C936D101-0707-778C-EAFA-03A07676EB18}"/>
              </a:ext>
            </a:extLst>
          </p:cNvPr>
          <p:cNvSpPr txBox="1"/>
          <p:nvPr/>
        </p:nvSpPr>
        <p:spPr>
          <a:xfrm>
            <a:off x="720728" y="666540"/>
            <a:ext cx="1870072" cy="554319"/>
          </a:xfrm>
          <a:prstGeom prst="rect">
            <a:avLst/>
          </a:prstGeom>
        </p:spPr>
        <p:txBody>
          <a:bodyPr wrap="square" lIns="0" tIns="0" rIns="0" bIns="0" rtlCol="0" anchor="t">
            <a:spAutoFit/>
          </a:bodyPr>
          <a:lstStyle/>
          <a:p>
            <a:pPr algn="l">
              <a:lnSpc>
                <a:spcPts val="4626"/>
              </a:lnSpc>
            </a:pPr>
            <a:r>
              <a:rPr lang="en-US" sz="3304" spc="13" dirty="0">
                <a:solidFill>
                  <a:srgbClr val="000000"/>
                </a:solidFill>
                <a:latin typeface="Calibri (MS) Light"/>
              </a:rPr>
              <a:t>Illusion</a:t>
            </a:r>
          </a:p>
        </p:txBody>
      </p:sp>
      <p:sp>
        <p:nvSpPr>
          <p:cNvPr id="6" name="TextBox 5">
            <a:extLst>
              <a:ext uri="{FF2B5EF4-FFF2-40B4-BE49-F238E27FC236}">
                <a16:creationId xmlns:a16="http://schemas.microsoft.com/office/drawing/2014/main" id="{8DE459CC-E834-6CD1-D715-6272F55EFBE2}"/>
              </a:ext>
            </a:extLst>
          </p:cNvPr>
          <p:cNvSpPr txBox="1"/>
          <p:nvPr/>
        </p:nvSpPr>
        <p:spPr>
          <a:xfrm>
            <a:off x="284521" y="5357774"/>
            <a:ext cx="8707079" cy="1116652"/>
          </a:xfrm>
          <a:prstGeom prst="rect">
            <a:avLst/>
          </a:prstGeom>
        </p:spPr>
        <p:txBody>
          <a:bodyPr wrap="square" lIns="0" tIns="0" rIns="0" bIns="0" rtlCol="0" anchor="t">
            <a:spAutoFit/>
          </a:bodyPr>
          <a:lstStyle/>
          <a:p>
            <a:pPr algn="l">
              <a:lnSpc>
                <a:spcPts val="2177"/>
              </a:lnSpc>
            </a:pPr>
            <a:r>
              <a:rPr lang="en-US" sz="1802" spc="-14" dirty="0">
                <a:solidFill>
                  <a:srgbClr val="000000"/>
                </a:solidFill>
                <a:latin typeface="IBM Plex Sans Condensed"/>
              </a:rPr>
              <a:t>The images are identical, but the tower on the right appears to lean more because the human visual system treats the two images as one scene. Our brains are conditioned to expect parallel towers to converge toward a common vanishing point, but because the tower on the right does not converge, our visual system interprets that it is leaning at a different angle. </a:t>
            </a:r>
          </a:p>
        </p:txBody>
      </p:sp>
      <p:pic>
        <p:nvPicPr>
          <p:cNvPr id="8" name="Audio 7">
            <a:hlinkClick r:id="" action="ppaction://media"/>
            <a:extLst>
              <a:ext uri="{FF2B5EF4-FFF2-40B4-BE49-F238E27FC236}">
                <a16:creationId xmlns:a16="http://schemas.microsoft.com/office/drawing/2014/main" id="{CD8A928D-F8FD-4C6C-395D-F2E8A01260D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128165826"/>
      </p:ext>
    </p:extLst>
  </p:cSld>
  <p:clrMapOvr>
    <a:masterClrMapping/>
  </p:clrMapOvr>
  <mc:AlternateContent xmlns:mc="http://schemas.openxmlformats.org/markup-compatibility/2006">
    <mc:Choice xmlns:p14="http://schemas.microsoft.com/office/powerpoint/2010/main" Requires="p14">
      <p:transition spd="slow" p14:dur="2000" advTm="46083"/>
    </mc:Choice>
    <mc:Fallback>
      <p:transition spd="slow" advTm="46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5113" x="9128125" y="3175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0728" y="666540"/>
            <a:ext cx="1870072" cy="554319"/>
          </a:xfrm>
          <a:prstGeom prst="rect">
            <a:avLst/>
          </a:prstGeom>
        </p:spPr>
        <p:txBody>
          <a:bodyPr wrap="square" lIns="0" tIns="0" rIns="0" bIns="0" rtlCol="0" anchor="t">
            <a:spAutoFit/>
          </a:bodyPr>
          <a:lstStyle/>
          <a:p>
            <a:pPr algn="l">
              <a:lnSpc>
                <a:spcPts val="4626"/>
              </a:lnSpc>
            </a:pPr>
            <a:r>
              <a:rPr lang="en-US" sz="3304" spc="13" dirty="0">
                <a:solidFill>
                  <a:srgbClr val="000000"/>
                </a:solidFill>
                <a:latin typeface="Calibri (MS) Light"/>
              </a:rPr>
              <a:t>Illusion</a:t>
            </a:r>
          </a:p>
        </p:txBody>
      </p:sp>
      <p:pic>
        <p:nvPicPr>
          <p:cNvPr id="6" name="Picture 5">
            <a:extLst>
              <a:ext uri="{FF2B5EF4-FFF2-40B4-BE49-F238E27FC236}">
                <a16:creationId xmlns:a16="http://schemas.microsoft.com/office/drawing/2014/main" id="{BFE86DF4-5EED-42A9-0AD0-2957D365864C}"/>
              </a:ext>
            </a:extLst>
          </p:cNvPr>
          <p:cNvPicPr>
            <a:picLocks noChangeAspect="1"/>
          </p:cNvPicPr>
          <p:nvPr/>
        </p:nvPicPr>
        <p:blipFill rotWithShape="1">
          <a:blip r:embed="rId4"/>
          <a:srcRect r="50757"/>
          <a:stretch/>
        </p:blipFill>
        <p:spPr>
          <a:xfrm>
            <a:off x="2361674" y="2516171"/>
            <a:ext cx="2264917" cy="2819400"/>
          </a:xfrm>
          <a:prstGeom prst="rect">
            <a:avLst/>
          </a:prstGeom>
        </p:spPr>
      </p:pic>
      <p:pic>
        <p:nvPicPr>
          <p:cNvPr id="8" name="Picture 7">
            <a:extLst>
              <a:ext uri="{FF2B5EF4-FFF2-40B4-BE49-F238E27FC236}">
                <a16:creationId xmlns:a16="http://schemas.microsoft.com/office/drawing/2014/main" id="{27CF15BB-08EA-AC16-F088-55A3C19F2637}"/>
              </a:ext>
            </a:extLst>
          </p:cNvPr>
          <p:cNvPicPr>
            <a:picLocks noChangeAspect="1"/>
          </p:cNvPicPr>
          <p:nvPr/>
        </p:nvPicPr>
        <p:blipFill rotWithShape="1">
          <a:blip r:embed="rId4"/>
          <a:srcRect r="50757"/>
          <a:stretch/>
        </p:blipFill>
        <p:spPr>
          <a:xfrm>
            <a:off x="106837" y="2516171"/>
            <a:ext cx="2264917" cy="2819400"/>
          </a:xfrm>
          <a:prstGeom prst="rect">
            <a:avLst/>
          </a:prstGeom>
        </p:spPr>
      </p:pic>
      <p:pic>
        <p:nvPicPr>
          <p:cNvPr id="9" name="Picture 8">
            <a:extLst>
              <a:ext uri="{FF2B5EF4-FFF2-40B4-BE49-F238E27FC236}">
                <a16:creationId xmlns:a16="http://schemas.microsoft.com/office/drawing/2014/main" id="{FB964756-0A60-BEDE-8111-9F03A5A70174}"/>
              </a:ext>
            </a:extLst>
          </p:cNvPr>
          <p:cNvPicPr>
            <a:picLocks noChangeAspect="1"/>
          </p:cNvPicPr>
          <p:nvPr/>
        </p:nvPicPr>
        <p:blipFill rotWithShape="1">
          <a:blip r:embed="rId4"/>
          <a:srcRect r="50757"/>
          <a:stretch/>
        </p:blipFill>
        <p:spPr>
          <a:xfrm>
            <a:off x="6875431" y="2514600"/>
            <a:ext cx="2264917" cy="2819400"/>
          </a:xfrm>
          <a:prstGeom prst="rect">
            <a:avLst/>
          </a:prstGeom>
        </p:spPr>
      </p:pic>
      <p:pic>
        <p:nvPicPr>
          <p:cNvPr id="10" name="Picture 9">
            <a:extLst>
              <a:ext uri="{FF2B5EF4-FFF2-40B4-BE49-F238E27FC236}">
                <a16:creationId xmlns:a16="http://schemas.microsoft.com/office/drawing/2014/main" id="{23CCF3C4-23FD-B4BF-A442-6708D4C64FD0}"/>
              </a:ext>
            </a:extLst>
          </p:cNvPr>
          <p:cNvPicPr>
            <a:picLocks noChangeAspect="1"/>
          </p:cNvPicPr>
          <p:nvPr/>
        </p:nvPicPr>
        <p:blipFill rotWithShape="1">
          <a:blip r:embed="rId4"/>
          <a:srcRect r="50757"/>
          <a:stretch/>
        </p:blipFill>
        <p:spPr>
          <a:xfrm>
            <a:off x="4621300" y="2516171"/>
            <a:ext cx="2264917" cy="2819400"/>
          </a:xfrm>
          <a:prstGeom prst="rect">
            <a:avLst/>
          </a:prstGeom>
        </p:spPr>
      </p:pic>
      <p:pic>
        <p:nvPicPr>
          <p:cNvPr id="5" name="Audio 4">
            <a:hlinkClick r:id="" action="ppaction://media"/>
            <a:extLst>
              <a:ext uri="{FF2B5EF4-FFF2-40B4-BE49-F238E27FC236}">
                <a16:creationId xmlns:a16="http://schemas.microsoft.com/office/drawing/2014/main" id="{B6D42055-3D33-689F-AC19-19830A03B15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33876489"/>
      </p:ext>
    </p:extLst>
  </p:cSld>
  <p:clrMapOvr>
    <a:masterClrMapping/>
  </p:clrMapOvr>
  <mc:AlternateContent xmlns:mc="http://schemas.openxmlformats.org/markup-compatibility/2006">
    <mc:Choice xmlns:p14="http://schemas.microsoft.com/office/powerpoint/2010/main" Requires="p14">
      <p:transition spd="slow" p14:dur="2000" advTm="30157"/>
    </mc:Choice>
    <mc:Fallback>
      <p:transition spd="slow" advTm="30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24075" y="2943225"/>
            <a:ext cx="4895850" cy="981075"/>
          </a:xfrm>
          <a:custGeom>
            <a:avLst/>
            <a:gdLst/>
            <a:ahLst/>
            <a:cxnLst/>
            <a:rect l="l" t="t" r="r" b="b"/>
            <a:pathLst>
              <a:path w="4895850" h="981075">
                <a:moveTo>
                  <a:pt x="0" y="0"/>
                </a:moveTo>
                <a:lnTo>
                  <a:pt x="4895850" y="0"/>
                </a:lnTo>
                <a:lnTo>
                  <a:pt x="4895850" y="981075"/>
                </a:lnTo>
                <a:lnTo>
                  <a:pt x="0" y="981075"/>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20728" y="666540"/>
            <a:ext cx="3241672" cy="554319"/>
          </a:xfrm>
          <a:prstGeom prst="rect">
            <a:avLst/>
          </a:prstGeom>
        </p:spPr>
        <p:txBody>
          <a:bodyPr wrap="square" lIns="0" tIns="0" rIns="0" bIns="0" rtlCol="0" anchor="t">
            <a:spAutoFit/>
          </a:bodyPr>
          <a:lstStyle/>
          <a:p>
            <a:pPr algn="l">
              <a:lnSpc>
                <a:spcPts val="4626"/>
              </a:lnSpc>
            </a:pPr>
            <a:r>
              <a:rPr lang="en-US" sz="3304" spc="13" dirty="0">
                <a:solidFill>
                  <a:srgbClr val="000000"/>
                </a:solidFill>
                <a:latin typeface="Calibri (MS) Light"/>
              </a:rPr>
              <a:t>Illusion</a:t>
            </a:r>
          </a:p>
        </p:txBody>
      </p:sp>
      <p:pic>
        <p:nvPicPr>
          <p:cNvPr id="6" name="Audio 5">
            <a:hlinkClick r:id="" action="ppaction://media"/>
            <a:extLst>
              <a:ext uri="{FF2B5EF4-FFF2-40B4-BE49-F238E27FC236}">
                <a16:creationId xmlns:a16="http://schemas.microsoft.com/office/drawing/2014/main" id="{917D36F1-5E0A-EB55-981F-8D2FA4A7923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996"/>
    </mc:Choice>
    <mc:Fallback>
      <p:transition spd="slow" advTm="10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24075" y="2943225"/>
            <a:ext cx="4895850" cy="981075"/>
          </a:xfrm>
          <a:custGeom>
            <a:avLst/>
            <a:gdLst/>
            <a:ahLst/>
            <a:cxnLst/>
            <a:rect l="l" t="t" r="r" b="b"/>
            <a:pathLst>
              <a:path w="4895850" h="981075">
                <a:moveTo>
                  <a:pt x="0" y="0"/>
                </a:moveTo>
                <a:lnTo>
                  <a:pt x="4895850" y="0"/>
                </a:lnTo>
                <a:lnTo>
                  <a:pt x="4895850" y="981075"/>
                </a:lnTo>
                <a:lnTo>
                  <a:pt x="0" y="981075"/>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20728" y="666540"/>
            <a:ext cx="3241672" cy="554319"/>
          </a:xfrm>
          <a:prstGeom prst="rect">
            <a:avLst/>
          </a:prstGeom>
        </p:spPr>
        <p:txBody>
          <a:bodyPr wrap="square" lIns="0" tIns="0" rIns="0" bIns="0" rtlCol="0" anchor="t">
            <a:spAutoFit/>
          </a:bodyPr>
          <a:lstStyle/>
          <a:p>
            <a:pPr algn="l">
              <a:lnSpc>
                <a:spcPts val="4626"/>
              </a:lnSpc>
            </a:pPr>
            <a:r>
              <a:rPr lang="en-US" sz="3304" spc="13" dirty="0">
                <a:solidFill>
                  <a:srgbClr val="000000"/>
                </a:solidFill>
                <a:latin typeface="Calibri (MS) Light"/>
              </a:rPr>
              <a:t>Illusion</a:t>
            </a:r>
          </a:p>
        </p:txBody>
      </p:sp>
      <p:sp>
        <p:nvSpPr>
          <p:cNvPr id="5" name="TextBox 5"/>
          <p:cNvSpPr txBox="1"/>
          <p:nvPr/>
        </p:nvSpPr>
        <p:spPr>
          <a:xfrm>
            <a:off x="854392" y="4972279"/>
            <a:ext cx="8137207" cy="1260923"/>
          </a:xfrm>
          <a:prstGeom prst="rect">
            <a:avLst/>
          </a:prstGeom>
        </p:spPr>
        <p:txBody>
          <a:bodyPr wrap="square" lIns="0" tIns="0" rIns="0" bIns="0" rtlCol="0" anchor="t">
            <a:spAutoFit/>
          </a:bodyPr>
          <a:lstStyle/>
          <a:p>
            <a:pPr>
              <a:lnSpc>
                <a:spcPts val="2523"/>
              </a:lnSpc>
            </a:pPr>
            <a:r>
              <a:rPr lang="en-US" sz="1802" spc="-18" dirty="0">
                <a:solidFill>
                  <a:srgbClr val="000000"/>
                </a:solidFill>
                <a:latin typeface="IBM Plex Sans"/>
              </a:rPr>
              <a:t>The center dot in each square is the same shade.</a:t>
            </a:r>
            <a:r>
              <a:rPr lang="en-US" sz="1802" spc="-14" dirty="0">
                <a:solidFill>
                  <a:srgbClr val="000000"/>
                </a:solidFill>
                <a:latin typeface="IBM Plex Sans Condensed"/>
              </a:rPr>
              <a:t> The shade of the background influences how we perceive it. All squares are uniformly shaded, but each square seems lighter on its left edge than on its right edge </a:t>
            </a:r>
          </a:p>
          <a:p>
            <a:pPr algn="l">
              <a:lnSpc>
                <a:spcPts val="2523"/>
              </a:lnSpc>
            </a:pPr>
            <a:endParaRPr lang="en-US" sz="1802" spc="-18" dirty="0">
              <a:solidFill>
                <a:srgbClr val="000000"/>
              </a:solidFill>
              <a:latin typeface="IBM Plex Sans"/>
            </a:endParaRPr>
          </a:p>
        </p:txBody>
      </p:sp>
      <p:pic>
        <p:nvPicPr>
          <p:cNvPr id="7" name="Audio 6">
            <a:hlinkClick r:id="" action="ppaction://media"/>
            <a:extLst>
              <a:ext uri="{FF2B5EF4-FFF2-40B4-BE49-F238E27FC236}">
                <a16:creationId xmlns:a16="http://schemas.microsoft.com/office/drawing/2014/main" id="{9D6EBAF5-E358-B06F-0B09-0FF53C42047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071647854"/>
      </p:ext>
    </p:extLst>
  </p:cSld>
  <p:clrMapOvr>
    <a:masterClrMapping/>
  </p:clrMapOvr>
  <mc:AlternateContent xmlns:mc="http://schemas.openxmlformats.org/markup-compatibility/2006">
    <mc:Choice xmlns:p14="http://schemas.microsoft.com/office/powerpoint/2010/main" Requires="p14">
      <p:transition spd="slow" p14:dur="2000" advTm="21031"/>
    </mc:Choice>
    <mc:Fallback>
      <p:transition spd="slow" advTm="2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Navigation Flowchart </a:t>
            </a:r>
            <a:endParaRPr lang="en-US" sz="3304" dirty="0">
              <a:solidFill>
                <a:srgbClr val="000000"/>
              </a:solidFill>
              <a:latin typeface="Calibri (MS) Light"/>
            </a:endParaRPr>
          </a:p>
        </p:txBody>
      </p:sp>
      <p:sp>
        <p:nvSpPr>
          <p:cNvPr id="6" name="TextBox 6"/>
          <p:cNvSpPr txBox="1"/>
          <p:nvPr/>
        </p:nvSpPr>
        <p:spPr>
          <a:xfrm>
            <a:off x="838200" y="5610532"/>
            <a:ext cx="2971800" cy="580928"/>
          </a:xfrm>
          <a:prstGeom prst="rect">
            <a:avLst/>
          </a:prstGeom>
        </p:spPr>
        <p:txBody>
          <a:bodyPr wrap="square" lIns="0" tIns="0" rIns="0" bIns="0" rtlCol="0" anchor="t">
            <a:spAutoFit/>
          </a:bodyPr>
          <a:lstStyle/>
          <a:p>
            <a:pPr algn="l">
              <a:lnSpc>
                <a:spcPts val="5256"/>
              </a:lnSpc>
            </a:pPr>
            <a:r>
              <a:rPr lang="en-GB" sz="2102" dirty="0">
                <a:solidFill>
                  <a:srgbClr val="000000"/>
                </a:solidFill>
                <a:latin typeface="Calibri (MS)"/>
                <a:hlinkClick r:id="rId4"/>
              </a:rPr>
              <a:t>https://app.diagrams.net/</a:t>
            </a:r>
            <a:r>
              <a:rPr lang="en-GB" sz="2102" dirty="0">
                <a:solidFill>
                  <a:srgbClr val="000000"/>
                </a:solidFill>
                <a:latin typeface="Calibri (MS)"/>
              </a:rPr>
              <a:t>  </a:t>
            </a:r>
          </a:p>
        </p:txBody>
      </p:sp>
      <p:pic>
        <p:nvPicPr>
          <p:cNvPr id="3" name="Picture 2">
            <a:extLst>
              <a:ext uri="{FF2B5EF4-FFF2-40B4-BE49-F238E27FC236}">
                <a16:creationId xmlns:a16="http://schemas.microsoft.com/office/drawing/2014/main" id="{3405C241-9B28-D35E-C750-CE3FE0440A89}"/>
              </a:ext>
            </a:extLst>
          </p:cNvPr>
          <p:cNvPicPr>
            <a:picLocks noChangeAspect="1"/>
          </p:cNvPicPr>
          <p:nvPr/>
        </p:nvPicPr>
        <p:blipFill>
          <a:blip r:embed="rId5"/>
          <a:stretch>
            <a:fillRect/>
          </a:stretch>
        </p:blipFill>
        <p:spPr>
          <a:xfrm>
            <a:off x="0" y="1353868"/>
            <a:ext cx="9144000" cy="4150264"/>
          </a:xfrm>
          <a:prstGeom prst="rect">
            <a:avLst/>
          </a:prstGeom>
        </p:spPr>
      </p:pic>
      <p:pic>
        <p:nvPicPr>
          <p:cNvPr id="11" name="Audio 10">
            <a:hlinkClick r:id="" action="ppaction://media"/>
            <a:extLst>
              <a:ext uri="{FF2B5EF4-FFF2-40B4-BE49-F238E27FC236}">
                <a16:creationId xmlns:a16="http://schemas.microsoft.com/office/drawing/2014/main" id="{CB60F347-F1B3-1C9A-F734-D7BA0FE5A63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996336707"/>
      </p:ext>
    </p:extLst>
  </p:cSld>
  <p:clrMapOvr>
    <a:masterClrMapping/>
  </p:clrMapOvr>
  <mc:AlternateContent xmlns:mc="http://schemas.openxmlformats.org/markup-compatibility/2006">
    <mc:Choice xmlns:p14="http://schemas.microsoft.com/office/powerpoint/2010/main" Requires="p14">
      <p:transition spd="slow" p14:dur="2000" advTm="73110"/>
    </mc:Choice>
    <mc:Fallback>
      <p:transition spd="slow" advTm="73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3798" x="285750" y="5124450"/>
          <p14:tracePt t="13804" x="508000" y="5073650"/>
          <p14:tracePt t="13813" x="679450" y="5022850"/>
          <p14:tracePt t="13820" x="882650" y="4978400"/>
          <p14:tracePt t="13841" x="1371600" y="4826000"/>
          <p14:tracePt t="13855" x="1479550" y="4787900"/>
          <p14:tracePt t="13876" x="1727200" y="4641850"/>
          <p14:tracePt t="13890" x="1854200" y="4559300"/>
          <p14:tracePt t="13904" x="1917700" y="4508500"/>
          <p14:tracePt t="13924" x="2076450" y="4368800"/>
          <p14:tracePt t="13938" x="2171700" y="4279900"/>
          <p14:tracePt t="13959" x="2311400" y="4165600"/>
          <p14:tracePt t="13973" x="2355850" y="4127500"/>
          <p14:tracePt t="13987" x="2470150" y="4038600"/>
          <p14:tracePt t="14008" x="2584450" y="3905250"/>
          <p14:tracePt t="14022" x="2616200" y="3867150"/>
          <p14:tracePt t="14042" x="2717800" y="3771900"/>
          <p14:tracePt t="14056" x="2794000" y="3721100"/>
          <p14:tracePt t="14077" x="2863850" y="3695700"/>
          <p14:tracePt t="14091" x="2933700" y="3670300"/>
          <p14:tracePt t="14105" x="2959100" y="3663950"/>
          <p14:tracePt t="14126" x="2978150" y="3644900"/>
          <p14:tracePt t="14143" x="2984500" y="3644900"/>
          <p14:tracePt t="14160" x="2990850" y="3632200"/>
          <p14:tracePt t="14174" x="2990850" y="3619500"/>
          <p14:tracePt t="14188" x="2990850" y="3606800"/>
          <p14:tracePt t="14209" x="2965450" y="3575050"/>
          <p14:tracePt t="14223" x="2914650" y="3543300"/>
          <p14:tracePt t="14244" x="2851150" y="3511550"/>
          <p14:tracePt t="14258" x="2794000" y="3498850"/>
          <p14:tracePt t="14272" x="2711450" y="3479800"/>
          <p14:tracePt t="14293" x="2590800" y="3441700"/>
          <p14:tracePt t="14306" x="2482850" y="3422650"/>
          <p14:tracePt t="14327" x="2355850" y="3416300"/>
          <p14:tracePt t="14341" x="2286000" y="3416300"/>
          <p14:tracePt t="14355" x="2241550" y="3416300"/>
          <p14:tracePt t="14376" x="2101850" y="3441700"/>
          <p14:tracePt t="14390" x="2070100" y="3454400"/>
          <p14:tracePt t="14411" x="1949450" y="3486150"/>
          <p14:tracePt t="14425" x="1924050" y="3492500"/>
          <p14:tracePt t="14438" x="1892300" y="3505200"/>
          <p14:tracePt t="14459" x="1847850" y="3530600"/>
          <p14:tracePt t="14473" x="1822450" y="3530600"/>
          <p14:tracePt t="14494" x="1758950" y="3543300"/>
          <p14:tracePt t="14508" x="1733550" y="3549650"/>
          <p14:tracePt t="14522" x="1720850" y="3556000"/>
          <p14:tracePt t="14542" x="1701800" y="3556000"/>
          <p14:tracePt t="14556" x="1676400" y="3556000"/>
          <p14:tracePt t="14577" x="1657350" y="3556000"/>
          <p14:tracePt t="14591" x="1651000" y="3556000"/>
          <p14:tracePt t="14605" x="1638300" y="3556000"/>
          <p14:tracePt t="14674" x="1631950" y="3543300"/>
          <p14:tracePt t="14680" x="1625600" y="3511550"/>
          <p14:tracePt t="14689" x="1612900" y="3486150"/>
          <p14:tracePt t="14697" x="1600200" y="3448050"/>
          <p14:tracePt t="14709" x="1593850" y="3422650"/>
          <p14:tracePt t="14723" x="1574800" y="3371850"/>
          <p14:tracePt t="14744" x="1543050" y="3308350"/>
          <p14:tracePt t="14758" x="1536700" y="3257550"/>
          <p14:tracePt t="14772" x="1524000" y="3187700"/>
          <p14:tracePt t="14792" x="1485900" y="3079750"/>
          <p14:tracePt t="14807" x="1428750" y="2965450"/>
          <p14:tracePt t="14827" x="1339850" y="2819400"/>
          <p14:tracePt t="14841" x="1301750" y="2743200"/>
          <p14:tracePt t="14855" x="1289050" y="2705100"/>
          <p14:tracePt t="14876" x="1263650" y="2597150"/>
          <p14:tracePt t="14890" x="1238250" y="2489200"/>
          <p14:tracePt t="14911" x="1231900" y="2457450"/>
          <p14:tracePt t="14924" x="1206500" y="2387600"/>
          <p14:tracePt t="14938" x="1187450" y="2305050"/>
          <p14:tracePt t="14959" x="1181100" y="2197100"/>
          <p14:tracePt t="14973" x="1181100" y="2057400"/>
          <p14:tracePt t="14994" x="1225550" y="1822450"/>
          <p14:tracePt t="15008" x="1238250" y="1752600"/>
          <p14:tracePt t="15022" x="1263650" y="1631950"/>
          <p14:tracePt t="15043" x="1301750" y="1492250"/>
          <p14:tracePt t="15057" x="1327150" y="1416050"/>
          <p14:tracePt t="15077" x="1333500" y="1384300"/>
          <p14:tracePt t="15091" x="1333500" y="1365250"/>
          <p14:tracePt t="15105" x="1333500" y="1346200"/>
          <p14:tracePt t="15125" x="1327150" y="1339850"/>
          <p14:tracePt t="15140" x="1327150" y="1333500"/>
          <p14:tracePt t="15170" x="1333500" y="1327150"/>
          <p14:tracePt t="15178" x="1352550" y="1314450"/>
          <p14:tracePt t="15188" x="1390650" y="1301750"/>
          <p14:tracePt t="15209" x="1498600" y="1301750"/>
          <p14:tracePt t="15223" x="1568450" y="1301750"/>
          <p14:tracePt t="15244" x="1822450" y="1301750"/>
          <p14:tracePt t="15258" x="2057400" y="1333500"/>
          <p14:tracePt t="15272" x="2171700" y="1384300"/>
          <p14:tracePt t="15292" x="2286000" y="1511300"/>
          <p14:tracePt t="15306" x="2266950" y="1625600"/>
          <p14:tracePt t="15327" x="2082800" y="1797050"/>
          <p14:tracePt t="15341" x="1974850" y="1866900"/>
          <p14:tracePt t="15355" x="1816100" y="1962150"/>
          <p14:tracePt t="15376" x="1758950" y="1993900"/>
          <p14:tracePt t="15389" x="1778000" y="1993900"/>
          <p14:tracePt t="15410" x="2032000" y="1993900"/>
          <p14:tracePt t="15425" x="2305050" y="1993900"/>
          <p14:tracePt t="15438" x="2444750" y="1993900"/>
          <p14:tracePt t="15459" x="2749550" y="2044700"/>
          <p14:tracePt t="15473" x="2851150" y="2108200"/>
          <p14:tracePt t="15494" x="2889250" y="2190750"/>
          <p14:tracePt t="15508" x="2870200" y="2343150"/>
          <p14:tracePt t="15528" x="2768600" y="2603500"/>
          <p14:tracePt t="15543" x="2578100" y="2952750"/>
          <p14:tracePt t="15557" x="2324100" y="3378200"/>
          <p14:tracePt t="15577" x="2051050" y="4070350"/>
          <p14:tracePt t="15591" x="1993900" y="4292600"/>
          <p14:tracePt t="15612" x="1917700" y="4883150"/>
          <p14:tracePt t="15626" x="1911350" y="5111750"/>
          <p14:tracePt t="15640" x="1911350" y="5283200"/>
          <p14:tracePt t="15660" x="1924050" y="5391150"/>
          <p14:tracePt t="15674" x="1936750" y="5480050"/>
          <p14:tracePt t="15695" x="1962150" y="5556250"/>
          <p14:tracePt t="15709" x="1987550" y="5626100"/>
          <p14:tracePt t="15723" x="1993900" y="5689600"/>
          <p14:tracePt t="15744" x="1993900" y="5784850"/>
          <p14:tracePt t="15758" x="1949450" y="5949950"/>
          <p14:tracePt t="15778" x="1892300" y="6057900"/>
          <p14:tracePt t="15792" x="1873250" y="6102350"/>
          <p14:tracePt t="15806" x="1835150" y="6172200"/>
          <p14:tracePt t="15827" x="1828800" y="6203950"/>
          <p14:tracePt t="15841" x="1841500" y="6216650"/>
          <p14:tracePt t="15862" x="1898650" y="6242050"/>
          <p14:tracePt t="15876" x="1962150" y="6261100"/>
          <p14:tracePt t="15889" x="2051050" y="6280150"/>
          <p14:tracePt t="15910" x="2146300" y="6299200"/>
          <p14:tracePt t="15924" x="2228850" y="6299200"/>
          <p14:tracePt t="15946" x="2362200" y="6299200"/>
          <p14:tracePt t="15959" x="2400300" y="6299200"/>
          <p14:tracePt t="15973" x="2470150" y="6299200"/>
          <p14:tracePt t="15994" x="2559050" y="6305550"/>
          <p14:tracePt t="16008" x="2590800" y="6311900"/>
          <p14:tracePt t="16028" x="2616200" y="6324600"/>
          <p14:tracePt t="16083" x="2616200" y="6343650"/>
          <p14:tracePt t="16089" x="2597150" y="6343650"/>
          <p14:tracePt t="16104" x="2578100" y="6350000"/>
          <p14:tracePt t="16112" x="2565400" y="6356350"/>
          <p14:tracePt t="16118" x="2533650" y="6356350"/>
          <p14:tracePt t="16127" x="2520950" y="6362700"/>
          <p14:tracePt t="16140" x="2489200" y="6362700"/>
          <p14:tracePt t="16160" x="2432050" y="6381750"/>
          <p14:tracePt t="16175" x="2413000" y="6381750"/>
          <p14:tracePt t="16195" x="2400300" y="6388100"/>
          <p14:tracePt t="16209" x="2387600" y="6388100"/>
          <p14:tracePt t="16226" x="2381250" y="6388100"/>
          <p14:tracePt t="16244" x="2368550" y="6388100"/>
          <p14:tracePt t="16258" x="2362200" y="6388100"/>
          <p14:tracePt t="16278" x="2349500" y="6388100"/>
          <p14:tracePt t="16292" x="2343150" y="6388100"/>
          <p14:tracePt t="16440" x="2336800" y="6388100"/>
          <p14:tracePt t="16447" x="2324100" y="6388100"/>
          <p14:tracePt t="16453" x="2311400" y="6388100"/>
          <p14:tracePt t="16463" x="2305050" y="6388100"/>
          <p14:tracePt t="16473" x="2286000" y="6381750"/>
          <p14:tracePt t="16494" x="2279650" y="6381750"/>
          <p14:tracePt t="16508" x="2273300" y="6375400"/>
          <p14:tracePt t="16693" x="2247900" y="6369050"/>
          <p14:tracePt t="16706" x="2222500" y="6369050"/>
          <p14:tracePt t="16709" x="2190750" y="6369050"/>
          <p14:tracePt t="16716" x="2120900" y="6369050"/>
          <p14:tracePt t="16723" x="2089150" y="6369050"/>
          <p14:tracePt t="16744" x="2000250" y="6369050"/>
          <p14:tracePt t="16758" x="1917700" y="6369050"/>
          <p14:tracePt t="16779" x="1803400" y="6369050"/>
          <p14:tracePt t="16792" x="1758950" y="6369050"/>
          <p14:tracePt t="16806" x="1752600" y="6369050"/>
          <p14:tracePt t="16856" x="1771650" y="6369050"/>
          <p14:tracePt t="16862" x="1784350" y="6362700"/>
          <p14:tracePt t="16872" x="1816100" y="6362700"/>
          <p14:tracePt t="16880" x="1866900" y="6362700"/>
          <p14:tracePt t="16890" x="1936750" y="6362700"/>
          <p14:tracePt t="16910" x="2089150" y="6362700"/>
          <p14:tracePt t="16924" x="2266950" y="6343650"/>
          <p14:tracePt t="16945" x="2552700" y="6305550"/>
          <p14:tracePt t="16959" x="2692400" y="6286500"/>
          <p14:tracePt t="16980" x="2774950" y="6280150"/>
          <p14:tracePt t="16994" x="2857500" y="6280150"/>
          <p14:tracePt t="17007" x="2895600" y="6280150"/>
          <p14:tracePt t="17028" x="2901950" y="6286500"/>
          <p14:tracePt t="17049" x="2901950" y="6292850"/>
          <p14:tracePt t="17063" x="2901950" y="6299200"/>
          <p14:tracePt t="17077" x="2851150" y="6311900"/>
          <p14:tracePt t="17091" x="2781300" y="6330950"/>
          <p14:tracePt t="17112" x="2717800" y="6350000"/>
          <p14:tracePt t="17126" x="2641600" y="6369050"/>
          <p14:tracePt t="17146" x="2622550" y="6375400"/>
          <p14:tracePt t="17160" x="2616200" y="6375400"/>
          <p14:tracePt t="17174" x="2635250" y="6381750"/>
          <p14:tracePt t="17195" x="2724150" y="6381750"/>
          <p14:tracePt t="17209" x="2768600" y="6381750"/>
          <p14:tracePt t="17230" x="2813050" y="6381750"/>
          <p14:tracePt t="17244" x="2851150" y="6381750"/>
          <p14:tracePt t="17258" x="2876550" y="6381750"/>
          <p14:tracePt t="17278" x="2882900" y="6381750"/>
          <p14:tracePt t="17314" x="2876550" y="6381750"/>
          <p14:tracePt t="17330" x="2851150" y="6381750"/>
          <p14:tracePt t="17338" x="2832100" y="6388100"/>
          <p14:tracePt t="17344" x="2806700" y="6388100"/>
          <p14:tracePt t="17363" x="2755900" y="6388100"/>
          <p14:tracePt t="17376" x="2736850" y="6388100"/>
          <p14:tracePt t="17397" x="2711450" y="6362700"/>
          <p14:tracePt t="17411" x="2711450" y="6343650"/>
          <p14:tracePt t="17424" x="2711450" y="6330950"/>
          <p14:tracePt t="17445" x="2717800" y="6311900"/>
          <p14:tracePt t="17459" x="2717800" y="6305550"/>
          <p14:tracePt t="17480" x="2724150" y="6280150"/>
          <p14:tracePt t="17495" x="2724150" y="6267450"/>
          <p14:tracePt t="17507" x="2724150" y="6261100"/>
          <p14:tracePt t="17528" x="2724150" y="6229350"/>
          <p14:tracePt t="17542" x="2724150" y="6203950"/>
          <p14:tracePt t="17564" x="2686050" y="6127750"/>
          <p14:tracePt t="17578" x="2635250" y="6038850"/>
          <p14:tracePt t="17591" x="2603500" y="5981700"/>
          <p14:tracePt t="17612" x="2419350" y="5772150"/>
          <p14:tracePt t="17626" x="2228850" y="5562600"/>
          <p14:tracePt t="17647" x="2032000" y="5321300"/>
          <p14:tracePt t="17661" x="1854200" y="5092700"/>
          <p14:tracePt t="17674" x="1714500" y="4908550"/>
          <p14:tracePt t="17696" x="1466850" y="4533900"/>
          <p14:tracePt t="17709" x="1409700" y="4400550"/>
          <p14:tracePt t="17730" x="1301750" y="4083050"/>
          <p14:tracePt t="17744" x="1270000" y="3962400"/>
          <p14:tracePt t="17758" x="1219200" y="3727450"/>
          <p14:tracePt t="17779" x="1149350" y="3346450"/>
          <p14:tracePt t="17793" x="1123950" y="3244850"/>
          <p14:tracePt t="17813" x="1066800" y="2990850"/>
          <p14:tracePt t="17828" x="1041400" y="2832100"/>
          <p14:tracePt t="17841" x="1016000" y="2762250"/>
          <p14:tracePt t="17862" x="990600" y="2590800"/>
          <p14:tracePt t="17876" x="984250" y="2508250"/>
          <p14:tracePt t="17897" x="996950" y="2451100"/>
          <p14:tracePt t="17910" x="1016000" y="2432050"/>
          <p14:tracePt t="17924" x="1016000" y="2387600"/>
          <p14:tracePt t="17945" x="1041400" y="2355850"/>
          <p14:tracePt t="17962" x="1041400" y="2343150"/>
          <p14:tracePt t="18026" x="1041400" y="2355850"/>
          <p14:tracePt t="18033" x="1035050" y="2362200"/>
          <p14:tracePt t="18049" x="1028700" y="2368550"/>
          <p14:tracePt t="18057" x="1009650" y="2374900"/>
          <p14:tracePt t="18064" x="1009650" y="2387600"/>
          <p14:tracePt t="18082" x="1003300" y="2393950"/>
          <p14:tracePt t="18091" x="996950" y="2406650"/>
          <p14:tracePt t="18112" x="996950" y="2432050"/>
          <p14:tracePt t="18125" x="990600" y="2444750"/>
          <p14:tracePt t="18147" x="990600" y="2457450"/>
          <p14:tracePt t="18161" x="990600" y="2470150"/>
          <p14:tracePt t="18178" x="984250" y="2476500"/>
          <p14:tracePt t="18272" x="990600" y="2476500"/>
          <p14:tracePt t="18277" x="990600" y="2457450"/>
          <p14:tracePt t="18288" x="1003300" y="2425700"/>
          <p14:tracePt t="18296" x="1009650" y="2393950"/>
          <p14:tracePt t="18313" x="1022350" y="2336800"/>
          <p14:tracePt t="18327" x="1047750" y="2286000"/>
          <p14:tracePt t="18341" x="1035050" y="2273300"/>
          <p14:tracePt t="18362" x="1003300" y="2146300"/>
          <p14:tracePt t="18376" x="996950" y="2038350"/>
          <p14:tracePt t="18397" x="990600" y="1987550"/>
          <p14:tracePt t="18410" x="990600" y="1949450"/>
          <p14:tracePt t="18432" x="990600" y="1924050"/>
          <p14:tracePt t="18480" x="990600" y="1930400"/>
          <p14:tracePt t="18487" x="990600" y="1949450"/>
          <p14:tracePt t="18489" x="990600" y="1974850"/>
          <p14:tracePt t="18504" x="990600" y="1987550"/>
          <p14:tracePt t="18514" x="1009650" y="2076450"/>
          <p14:tracePt t="18529" x="1028700" y="2159000"/>
          <p14:tracePt t="18542" x="1054100" y="2241550"/>
          <p14:tracePt t="18563" x="1212850" y="2679700"/>
          <p14:tracePt t="18577" x="1238250" y="2800350"/>
          <p14:tracePt t="18598" x="1320800" y="3079750"/>
          <p14:tracePt t="18612" x="1365250" y="3219450"/>
          <p14:tracePt t="18625" x="1397000" y="3346450"/>
          <p14:tracePt t="18647" x="1428750" y="3479800"/>
          <p14:tracePt t="18660" x="1466850" y="3619500"/>
          <p14:tracePt t="18682" x="1517650" y="3822700"/>
          <p14:tracePt t="18695" x="1549400" y="3911600"/>
          <p14:tracePt t="18709" x="1600200" y="4076700"/>
          <p14:tracePt t="18730" x="1695450" y="4311650"/>
          <p14:tracePt t="18744" x="1708150" y="4381500"/>
          <p14:tracePt t="18765" x="1758950" y="4584700"/>
          <p14:tracePt t="18779" x="1790700" y="4711700"/>
          <p14:tracePt t="18792" x="1809750" y="4781550"/>
          <p14:tracePt t="18813" x="1898650" y="5029200"/>
          <p14:tracePt t="18827" x="2006600" y="5226050"/>
          <p14:tracePt t="18848" x="2095500" y="5391150"/>
          <p14:tracePt t="18862" x="2139950" y="5499100"/>
          <p14:tracePt t="18876" x="2209800" y="5619750"/>
          <p14:tracePt t="18897" x="2228850" y="5657850"/>
          <p14:tracePt t="18911" x="2266950" y="5721350"/>
          <p14:tracePt t="18932" x="2305050" y="5835650"/>
          <p14:tracePt t="18946" x="2343150" y="5899150"/>
          <p14:tracePt t="18959" x="2374900" y="5956300"/>
          <p14:tracePt t="18980" x="2413000" y="5981700"/>
          <p14:tracePt t="18994" x="2451100" y="6000750"/>
          <p14:tracePt t="19015" x="2482850" y="6019800"/>
          <p14:tracePt t="19029" x="2501900" y="6045200"/>
          <p14:tracePt t="19042" x="2533650" y="6057900"/>
          <p14:tracePt t="19063" x="2552700" y="6070600"/>
          <p14:tracePt t="19077" x="2578100" y="6083300"/>
          <p14:tracePt t="19098" x="2597150" y="6083300"/>
          <p14:tracePt t="19162" x="2590800" y="6096000"/>
          <p14:tracePt t="19175" x="2578100" y="6096000"/>
          <p14:tracePt t="19184" x="2546350" y="6096000"/>
          <p14:tracePt t="19189" x="2527300" y="6096000"/>
          <p14:tracePt t="19199" x="2489200" y="6096000"/>
          <p14:tracePt t="19209" x="2444750" y="6096000"/>
          <p14:tracePt t="19230" x="2368550" y="6096000"/>
          <p14:tracePt t="19244" x="2336800" y="6096000"/>
          <p14:tracePt t="19265" x="2317750" y="6108700"/>
          <p14:tracePt t="19279" x="2311400" y="6115050"/>
          <p14:tracePt t="19292" x="2305050" y="6121400"/>
          <p14:tracePt t="19346" x="2305050" y="6127750"/>
          <p14:tracePt t="19354" x="2317750" y="6134100"/>
          <p14:tracePt t="19369" x="2336800" y="6140450"/>
          <p14:tracePt t="19378" x="2355850" y="6140450"/>
          <p14:tracePt t="19383" x="2374900" y="6140450"/>
          <p14:tracePt t="19397" x="2406650" y="6140450"/>
          <p14:tracePt t="19411" x="2470150" y="6140450"/>
          <p14:tracePt t="19432" x="2565400" y="6140450"/>
          <p14:tracePt t="19445" x="2578100" y="6140450"/>
          <p14:tracePt t="19459" x="2628900" y="6140450"/>
          <p14:tracePt t="19480" x="2755900" y="6140450"/>
          <p14:tracePt t="19494" x="2806700" y="6140450"/>
          <p14:tracePt t="19515" x="2965450" y="6140450"/>
          <p14:tracePt t="19528" x="3079750" y="6140450"/>
          <p14:tracePt t="19542" x="3124200" y="6140450"/>
          <p14:tracePt t="19563" x="3238500" y="6140450"/>
          <p14:tracePt t="19577" x="3295650" y="6140450"/>
          <p14:tracePt t="19598" x="3308350" y="6140450"/>
          <p14:tracePt t="19666" x="3302000" y="6140450"/>
          <p14:tracePt t="19682" x="3289300" y="6140450"/>
          <p14:tracePt t="19689" x="3263900" y="6140450"/>
          <p14:tracePt t="19695" x="3244850" y="6146800"/>
          <p14:tracePt t="19706" x="3219450" y="6146800"/>
          <p14:tracePt t="19713" x="3200400" y="6159500"/>
          <p14:tracePt t="19730" x="3136900" y="6165850"/>
          <p14:tracePt t="19744" x="3098800" y="6165850"/>
          <p14:tracePt t="19765" x="3035300" y="6172200"/>
          <p14:tracePt t="19779" x="2965450" y="6184900"/>
          <p14:tracePt t="19793" x="2895600" y="6184900"/>
          <p14:tracePt t="19813" x="2825750" y="6197600"/>
          <p14:tracePt t="19827" x="2730500" y="6203950"/>
          <p14:tracePt t="19848" x="2628900" y="6203950"/>
          <p14:tracePt t="19862" x="2501900" y="6203950"/>
          <p14:tracePt t="19883" x="2349500" y="6203950"/>
          <p14:tracePt t="19897" x="2336800" y="6203950"/>
          <p14:tracePt t="19910" x="2330450" y="6203950"/>
          <p14:tracePt t="19970" x="2355850" y="6216650"/>
          <p14:tracePt t="19978" x="2368550" y="6216650"/>
          <p14:tracePt t="19984" x="2400300" y="6223000"/>
          <p14:tracePt t="19994" x="2438400" y="6229350"/>
          <p14:tracePt t="20001" x="2495550" y="6242050"/>
          <p14:tracePt t="20015" x="2559050" y="6267450"/>
          <p14:tracePt t="20029" x="2705100" y="6305550"/>
          <p14:tracePt t="20049" x="2946400" y="6362700"/>
          <p14:tracePt t="20063" x="3067050" y="6375400"/>
          <p14:tracePt t="20077" x="3136900" y="6375400"/>
          <p14:tracePt t="20146" x="3124200" y="6375400"/>
          <p14:tracePt t="20152" x="3098800" y="6375400"/>
          <p14:tracePt t="20162" x="3060700" y="6362700"/>
          <p14:tracePt t="20169" x="3028950" y="6362700"/>
          <p14:tracePt t="20181" x="2990850" y="6362700"/>
          <p14:tracePt t="20195" x="2959100" y="6362700"/>
          <p14:tracePt t="20216" x="2933700" y="6362700"/>
          <p14:tracePt t="20365" x="2927350" y="6362700"/>
          <p14:tracePt t="20596" x="2927350" y="6369050"/>
          <p14:tracePt t="20618" x="2940050" y="6369050"/>
          <p14:tracePt t="20626" x="2959100" y="6369050"/>
          <p14:tracePt t="20632" x="2984500" y="6381750"/>
          <p14:tracePt t="20641" x="3003550" y="6381750"/>
          <p14:tracePt t="20647" x="3035300" y="6381750"/>
          <p14:tracePt t="20660" x="3060700" y="6381750"/>
          <p14:tracePt t="20681" x="3136900" y="6381750"/>
          <p14:tracePt t="20695" x="3168650" y="6381750"/>
          <p14:tracePt t="20716" x="3257550" y="6375400"/>
          <p14:tracePt t="20730" x="3321050" y="6356350"/>
          <p14:tracePt t="20744" x="3359150" y="6350000"/>
          <p14:tracePt t="20765" x="3448050" y="6318250"/>
          <p14:tracePt t="20778" x="3511550" y="6299200"/>
          <p14:tracePt t="20800" x="3606800" y="6280150"/>
          <p14:tracePt t="20814" x="3644900" y="6267450"/>
          <p14:tracePt t="20827" x="3714750" y="6248400"/>
          <p14:tracePt t="20848" x="3771900" y="6216650"/>
          <p14:tracePt t="20862" x="3790950" y="6216650"/>
          <p14:tracePt t="20882" x="3829050" y="6165850"/>
          <p14:tracePt t="20897" x="3879850" y="6115050"/>
          <p14:tracePt t="20910" x="3905250" y="6076950"/>
          <p14:tracePt t="20931" x="3987800" y="6007100"/>
          <p14:tracePt t="20945" x="4025900" y="5937250"/>
          <p14:tracePt t="20966" x="4070350" y="5899150"/>
          <p14:tracePt t="20980" x="4095750" y="5835650"/>
          <p14:tracePt t="20994" x="4140200" y="5772150"/>
          <p14:tracePt t="21014" x="4159250" y="5727700"/>
          <p14:tracePt t="21028" x="4178300" y="5670550"/>
          <p14:tracePt t="21050" x="4184650" y="5607050"/>
          <p14:tracePt t="21063" x="4178300" y="5556250"/>
          <p14:tracePt t="21077" x="4165600" y="5524500"/>
          <p14:tracePt t="21098" x="4133850" y="5467350"/>
          <p14:tracePt t="21112" x="4114800" y="5441950"/>
          <p14:tracePt t="21132" x="4089400" y="5410200"/>
          <p14:tracePt t="21147" x="4083050" y="5397500"/>
          <p14:tracePt t="21161" x="4064000" y="5378450"/>
          <p14:tracePt t="21182" x="4025900" y="5359400"/>
          <p14:tracePt t="21195" x="4025900" y="5353050"/>
          <p14:tracePt t="21216" x="4000500" y="5334000"/>
          <p14:tracePt t="21230" x="3975100" y="5314950"/>
          <p14:tracePt t="21251" x="3937000" y="5289550"/>
          <p14:tracePt t="21265" x="3917950" y="5276850"/>
          <p14:tracePt t="21279" x="3892550" y="5264150"/>
          <p14:tracePt t="21299" x="3848100" y="5232400"/>
          <p14:tracePt t="21314" x="3816350" y="5226050"/>
          <p14:tracePt t="21334" x="3784600" y="5226050"/>
          <p14:tracePt t="21349" x="3740150" y="5219700"/>
          <p14:tracePt t="21362" x="3670300" y="5219700"/>
          <p14:tracePt t="21383" x="3613150" y="5219700"/>
          <p14:tracePt t="21396" x="3587750" y="5219700"/>
          <p14:tracePt t="21417" x="3581400" y="5219700"/>
          <p14:tracePt t="21539" x="3568700" y="5219700"/>
          <p14:tracePt t="21545" x="3568700" y="5213350"/>
          <p14:tracePt t="21568" x="3556000" y="5213350"/>
          <p14:tracePt t="21608" x="3549650" y="5213350"/>
          <p14:tracePt t="21618" x="3543300" y="5213350"/>
          <p14:tracePt t="21624" x="3524250" y="5213350"/>
          <p14:tracePt t="21877" x="3536950" y="5219700"/>
          <p14:tracePt t="21882" x="3530600" y="5219700"/>
          <p14:tracePt t="21897" x="3536950" y="5207000"/>
          <p14:tracePt t="21912" x="3536950" y="5200650"/>
          <p14:tracePt t="21921" x="3536950" y="5194300"/>
          <p14:tracePt t="21931" x="3536950" y="5187950"/>
          <p14:tracePt t="21945" x="3524250" y="5168900"/>
          <p14:tracePt t="21966" x="3511550" y="5130800"/>
          <p14:tracePt t="21980" x="3498850" y="5067300"/>
          <p14:tracePt t="22001" x="3498850" y="4997450"/>
          <p14:tracePt t="22014" x="3498850" y="4972050"/>
          <p14:tracePt t="22028" x="3486150" y="4921250"/>
          <p14:tracePt t="22049" x="3467100" y="4838700"/>
          <p14:tracePt t="22063" x="3448050" y="4775200"/>
          <p14:tracePt t="22084" x="3441700" y="4737100"/>
          <p14:tracePt t="22098" x="3429000" y="4667250"/>
          <p14:tracePt t="22112" x="3416300" y="4629150"/>
          <p14:tracePt t="22133" x="3365500" y="4508500"/>
          <p14:tracePt t="22146" x="3321050" y="4432300"/>
          <p14:tracePt t="22168" x="3276600" y="4273550"/>
          <p14:tracePt t="22182" x="3263900" y="4222750"/>
          <p14:tracePt t="22195" x="3244850" y="4083050"/>
          <p14:tracePt t="22216" x="3244850" y="4032250"/>
          <p14:tracePt t="22230" x="3251200" y="3949700"/>
          <p14:tracePt t="22251" x="3289300" y="3829050"/>
          <p14:tracePt t="22264" x="3302000" y="3790950"/>
          <p14:tracePt t="22278" x="3314700" y="3721100"/>
          <p14:tracePt t="22299" x="3327400" y="3644900"/>
          <p14:tracePt t="22313" x="3340100" y="3594100"/>
          <p14:tracePt t="22334" x="3359150" y="3562350"/>
          <p14:tracePt t="22348" x="3365500" y="3543300"/>
          <p14:tracePt t="22362" x="3365500" y="3517900"/>
          <p14:tracePt t="22383" x="3365500" y="3505200"/>
          <p14:tracePt t="22396" x="3365500" y="3498850"/>
          <p14:tracePt t="22417" x="3365500" y="3492500"/>
          <p14:tracePt t="22434" x="3365500" y="3486150"/>
          <p14:tracePt t="22452" x="3365500" y="3479800"/>
          <p14:tracePt t="22466" x="3359150" y="3467100"/>
          <p14:tracePt t="22480" x="3359150" y="3460750"/>
          <p14:tracePt t="22501" x="3340100" y="3435350"/>
          <p14:tracePt t="22514" x="3321050" y="3403600"/>
          <p14:tracePt t="22528" x="3289300" y="3397250"/>
          <p14:tracePt t="22549" x="3219450" y="3340100"/>
          <p14:tracePt t="22563" x="3194050" y="3327400"/>
          <p14:tracePt t="22584" x="3155950" y="3295650"/>
          <p14:tracePt t="22600" x="3130550" y="3282950"/>
          <p14:tracePt t="22619" x="3079750" y="3263900"/>
          <p14:tracePt t="22633" x="3016250" y="3244850"/>
          <p14:tracePt t="22646" x="2952750" y="3238500"/>
          <p14:tracePt t="22667" x="2724150" y="3219450"/>
          <p14:tracePt t="22683" x="2540000" y="3219450"/>
          <p14:tracePt t="22702" x="2311400" y="3219450"/>
          <p14:tracePt t="22716" x="2247900" y="3219450"/>
          <p14:tracePt t="22730" x="2108200" y="3219450"/>
          <p14:tracePt t="22751" x="1905000" y="3270250"/>
          <p14:tracePt t="22765" x="1828800" y="3282950"/>
          <p14:tracePt t="22785" x="1593850" y="3340100"/>
          <p14:tracePt t="22799" x="1447800" y="3371850"/>
          <p14:tracePt t="22813" x="1371600" y="3378200"/>
          <p14:tracePt t="22834" x="1206500" y="3429000"/>
          <p14:tracePt t="22848" x="1111250" y="3441700"/>
          <p14:tracePt t="22869" x="1016000" y="3441700"/>
          <p14:tracePt t="22882" x="977900" y="3448050"/>
          <p14:tracePt t="22897" x="946150" y="3460750"/>
          <p14:tracePt t="22918" x="876300" y="3473450"/>
          <p14:tracePt t="22931" x="857250" y="3479800"/>
          <p14:tracePt t="22952" x="787400" y="3492500"/>
          <p14:tracePt t="22966" x="755650" y="3511550"/>
          <p14:tracePt t="22980" x="742950" y="3511550"/>
          <p14:tracePt t="23001" x="736600" y="3511550"/>
          <p14:tracePt t="23014" x="723900" y="3517900"/>
          <p14:tracePt t="23035" x="685800" y="3536950"/>
          <p14:tracePt t="23049" x="654050" y="3562350"/>
          <p14:tracePt t="23063" x="641350" y="3568700"/>
          <p14:tracePt t="23084" x="603250" y="3581400"/>
          <p14:tracePt t="23098" x="571500" y="3594100"/>
          <p14:tracePt t="23119" x="546100" y="3594100"/>
          <p14:tracePt t="23132" x="520700" y="3594100"/>
          <p14:tracePt t="23158" x="514350" y="3594100"/>
          <p14:tracePt t="23167" x="508000" y="3594100"/>
          <p14:tracePt t="23181" x="501650" y="3606800"/>
          <p14:tracePt t="23202" x="495300" y="3606800"/>
          <p14:tracePt t="23217" x="488950" y="3606800"/>
          <p14:tracePt t="23230" x="482600" y="3606800"/>
          <p14:tracePt t="23250" x="482600" y="3613150"/>
          <p14:tracePt t="23394" x="495300" y="3613150"/>
          <p14:tracePt t="23408" x="495300" y="3606800"/>
          <p14:tracePt t="23418" x="508000" y="3606800"/>
          <p14:tracePt t="23424" x="520700" y="3600450"/>
          <p14:tracePt t="23433" x="520700" y="3594100"/>
          <p14:tracePt t="23452" x="533400" y="3587750"/>
          <p14:tracePt t="23466" x="546100" y="3575050"/>
          <p14:tracePt t="23480" x="539750" y="3562350"/>
          <p14:tracePt t="23501" x="533400" y="3530600"/>
          <p14:tracePt t="23514" x="533400" y="3517900"/>
          <p14:tracePt t="23535" x="527050" y="3505200"/>
          <p14:tracePt t="23549" x="527050" y="3492500"/>
          <p14:tracePt t="23563" x="520700" y="3479800"/>
          <p14:tracePt t="23584" x="520700" y="3473450"/>
          <p14:tracePt t="23712" x="520700" y="3460750"/>
          <p14:tracePt t="23719" x="514350" y="3448050"/>
          <p14:tracePt t="23746" x="514350" y="3441700"/>
          <p14:tracePt t="23786" x="520700" y="3441700"/>
          <p14:tracePt t="23888" x="527050" y="3441700"/>
          <p14:tracePt t="23890" x="527050" y="3448050"/>
          <p14:tracePt t="23914" x="539750" y="3454400"/>
          <p14:tracePt t="23930" x="539750" y="3460750"/>
          <p14:tracePt t="23937" x="546100" y="3460750"/>
          <p14:tracePt t="23954" x="558800" y="3460750"/>
          <p14:tracePt t="23961" x="577850" y="3473450"/>
          <p14:tracePt t="23967" x="590550" y="3473450"/>
          <p14:tracePt t="23980" x="596900" y="3473450"/>
          <p14:tracePt t="24001" x="654050" y="3492500"/>
          <p14:tracePt t="24015" x="717550" y="3492500"/>
          <p14:tracePt t="24035" x="762000" y="3492500"/>
          <p14:tracePt t="24049" x="819150" y="3492500"/>
          <p14:tracePt t="24063" x="889000" y="3492500"/>
          <p14:tracePt t="24084" x="920750" y="3492500"/>
          <p14:tracePt t="24098" x="984250" y="3511550"/>
          <p14:tracePt t="24119" x="1028700" y="3524250"/>
          <p14:tracePt t="24133" x="1123950" y="3549650"/>
          <p14:tracePt t="24153" x="1314450" y="3575050"/>
          <p14:tracePt t="24168" x="1454150" y="3575050"/>
          <p14:tracePt t="24181" x="1631950" y="3575050"/>
          <p14:tracePt t="24202" x="1828800" y="3575050"/>
          <p14:tracePt t="24216" x="1930400" y="3575050"/>
          <p14:tracePt t="24237" x="2330450" y="3575050"/>
          <p14:tracePt t="24251" x="2527300" y="3575050"/>
          <p14:tracePt t="24264" x="2686050" y="3575050"/>
          <p14:tracePt t="24285" x="2825750" y="3536950"/>
          <p14:tracePt t="24299" x="2965450" y="3505200"/>
          <p14:tracePt t="24320" x="3155950" y="3448050"/>
          <p14:tracePt t="24334" x="3206750" y="3422650"/>
          <p14:tracePt t="24348" x="3327400" y="3365500"/>
          <p14:tracePt t="24369" x="3435350" y="3321050"/>
          <p14:tracePt t="24383" x="3530600" y="3276600"/>
          <p14:tracePt t="24404" x="3651250" y="3213100"/>
          <p14:tracePt t="24418" x="3752850" y="3168650"/>
          <p14:tracePt t="24431" x="3797300" y="3155950"/>
          <p14:tracePt t="24452" x="3860800" y="3143250"/>
          <p14:tracePt t="24480" x="3867150" y="3130550"/>
          <p14:tracePt t="24490" x="3867150" y="3111500"/>
          <p14:tracePt t="24506" x="3860800" y="3105150"/>
          <p14:tracePt t="24514" x="3854450" y="3092450"/>
          <p14:tracePt t="24535" x="3829050" y="3060700"/>
          <p14:tracePt t="24549" x="3810000" y="3035300"/>
          <p14:tracePt t="24570" x="3790950" y="3003550"/>
          <p14:tracePt t="24584" x="3778250" y="2990850"/>
          <p14:tracePt t="24598" x="3778250" y="2984500"/>
          <p14:tracePt t="24619" x="3752850" y="2946400"/>
          <p14:tracePt t="24633" x="3727450" y="2921000"/>
          <p14:tracePt t="24653" x="3689350" y="2889250"/>
          <p14:tracePt t="24667" x="3651250" y="2857500"/>
          <p14:tracePt t="24681" x="3638550" y="2851150"/>
          <p14:tracePt t="24702" x="3606800" y="2832100"/>
          <p14:tracePt t="24716" x="3587750" y="2819400"/>
          <p14:tracePt t="24737" x="3543300" y="2813050"/>
          <p14:tracePt t="24751" x="3530600" y="2813050"/>
          <p14:tracePt t="24764" x="3505200" y="2813050"/>
          <p14:tracePt t="24792" x="3492500" y="2813050"/>
          <p14:tracePt t="24815" x="3498850" y="2819400"/>
          <p14:tracePt t="24824" x="3498850" y="2825750"/>
          <p14:tracePt t="24834" x="3505200" y="2832100"/>
          <p14:tracePt t="24848" x="3517900" y="2838450"/>
          <p14:tracePt t="24869" x="3536950" y="2838450"/>
          <p14:tracePt t="24883" x="3549650" y="2844800"/>
          <p14:tracePt t="24903" x="3562350" y="2851150"/>
          <p14:tracePt t="24917" x="3568700" y="2851150"/>
          <p14:tracePt t="24931" x="3568700" y="2863850"/>
          <p14:tracePt t="24952" x="3575050" y="2882900"/>
          <p14:tracePt t="24966" x="3562350" y="2882900"/>
          <p14:tracePt t="24987" x="3505200" y="2908300"/>
          <p14:tracePt t="25001" x="3460750" y="2914650"/>
          <p14:tracePt t="25014" x="3435350" y="2921000"/>
          <p14:tracePt t="25035" x="3352800" y="2946400"/>
          <p14:tracePt t="25049" x="3346450" y="2946400"/>
          <p14:tracePt t="25071" x="3352800" y="2946400"/>
          <p14:tracePt t="25084" x="3378200" y="2946400"/>
          <p14:tracePt t="25098" x="3416300" y="2946400"/>
          <p14:tracePt t="25118" x="3486150" y="2946400"/>
          <p14:tracePt t="25133" x="3536950" y="2952750"/>
          <p14:tracePt t="25153" x="3568700" y="2971800"/>
          <p14:tracePt t="25167" x="3575050" y="2984500"/>
          <p14:tracePt t="25181" x="3575050" y="2990850"/>
          <p14:tracePt t="25202" x="3568700" y="3016250"/>
          <p14:tracePt t="25216" x="3543300" y="3048000"/>
          <p14:tracePt t="25237" x="3530600" y="3073400"/>
          <p14:tracePt t="25250" x="3530600" y="3105150"/>
          <p14:tracePt t="25264" x="3524250" y="3130550"/>
          <p14:tracePt t="25285" x="3524250" y="3162300"/>
          <p14:tracePt t="25299" x="3536950" y="3206750"/>
          <p14:tracePt t="25320" x="3556000" y="3244850"/>
          <p14:tracePt t="25334" x="3562350" y="3270250"/>
          <p14:tracePt t="25355" x="3562350" y="3282950"/>
          <p14:tracePt t="25369" x="3568700" y="3295650"/>
          <p14:tracePt t="25540" x="3581400" y="3289300"/>
          <p14:tracePt t="25545" x="3600450" y="3282950"/>
          <p14:tracePt t="25556" x="3619500" y="3282950"/>
          <p14:tracePt t="25563" x="3632200" y="3276600"/>
          <p14:tracePt t="25570" x="3657600" y="3276600"/>
          <p14:tracePt t="25584" x="3663950" y="3270250"/>
          <p14:tracePt t="25605" x="3721100" y="3263900"/>
          <p14:tracePt t="25618" x="3746500" y="3263900"/>
          <p14:tracePt t="25632" x="3765550" y="3263900"/>
          <p14:tracePt t="25653" x="3771900" y="3263900"/>
          <p14:tracePt t="25728" x="3765550" y="3263900"/>
          <p14:tracePt t="25736" x="3733800" y="3263900"/>
          <p14:tracePt t="25742" x="3695700" y="3263900"/>
          <p14:tracePt t="25754" x="3663950" y="3263900"/>
          <p14:tracePt t="25771" x="3625850" y="3263900"/>
          <p14:tracePt t="25785" x="3549650" y="3263900"/>
          <p14:tracePt t="25799" x="3511550" y="3251200"/>
          <p14:tracePt t="25820" x="3448050" y="3219450"/>
          <p14:tracePt t="25834" x="3448050" y="3168650"/>
          <p14:tracePt t="25855" x="3454400" y="3149600"/>
          <p14:tracePt t="25869" x="3473450" y="3092450"/>
          <p14:tracePt t="25882" x="3492500" y="3060700"/>
          <p14:tracePt t="25903" x="3517900" y="3003550"/>
          <p14:tracePt t="25917" x="3524250" y="2990850"/>
          <p14:tracePt t="25938" x="3549650" y="2959100"/>
          <p14:tracePt t="25952" x="3562350" y="2952750"/>
          <p14:tracePt t="25966" x="3600450" y="2952750"/>
          <p14:tracePt t="25987" x="3683000" y="2952750"/>
          <p14:tracePt t="26001" x="3727450" y="2978150"/>
          <p14:tracePt t="26022" x="3765550" y="3022600"/>
          <p14:tracePt t="26035" x="3810000" y="3079750"/>
          <p14:tracePt t="26049" x="3860800" y="3136900"/>
          <p14:tracePt t="26070" x="3879850" y="3162300"/>
          <p14:tracePt t="26084" x="3949700" y="3225800"/>
          <p14:tracePt t="26105" x="3975100" y="3244850"/>
          <p14:tracePt t="26119" x="3981450" y="3244850"/>
          <p14:tracePt t="26132" x="3981450" y="3251200"/>
          <p14:tracePt t="26162" x="3987800" y="3251200"/>
          <p14:tracePt t="26169" x="3987800" y="3238500"/>
          <p14:tracePt t="26188" x="3987800" y="3225800"/>
          <p14:tracePt t="26202" x="3975100" y="3206750"/>
          <p14:tracePt t="26216" x="3937000" y="3187700"/>
          <p14:tracePt t="26237" x="3873500" y="3181350"/>
          <p14:tracePt t="26251" x="3835400" y="3181350"/>
          <p14:tracePt t="26272" x="3765550" y="3181350"/>
          <p14:tracePt t="26285" x="3752850" y="3187700"/>
          <p14:tracePt t="26299" x="3740150" y="3200400"/>
          <p14:tracePt t="26320" x="3733800" y="3206750"/>
          <p14:tracePt t="26334" x="3727450" y="3213100"/>
          <p14:tracePt t="26355" x="3702050" y="3251200"/>
          <p14:tracePt t="26369" x="3702050" y="3263900"/>
          <p14:tracePt t="26383" x="3702050" y="3270250"/>
          <p14:tracePt t="26404" x="3721100" y="3302000"/>
          <p14:tracePt t="26417" x="3759200" y="3314700"/>
          <p14:tracePt t="26438" x="3829050" y="3314700"/>
          <p14:tracePt t="26452" x="3841750" y="3314700"/>
          <p14:tracePt t="26466" x="3867150" y="3314700"/>
          <p14:tracePt t="26486" x="3873500" y="3314700"/>
          <p14:tracePt t="26506" x="3860800" y="3314700"/>
          <p14:tracePt t="26522" x="3829050" y="3308350"/>
          <p14:tracePt t="26535" x="3784600" y="3302000"/>
          <p14:tracePt t="26549" x="3752850" y="3295650"/>
          <p14:tracePt t="26570" x="3638550" y="3257550"/>
          <p14:tracePt t="26584" x="3562350" y="3244850"/>
          <p14:tracePt t="26605" x="3549650" y="3225800"/>
          <p14:tracePt t="26648" x="3549650" y="3219450"/>
          <p14:tracePt t="26653" x="3556000" y="3219450"/>
          <p14:tracePt t="26664" x="3575050" y="3219450"/>
          <p14:tracePt t="26671" x="3606800" y="3219450"/>
          <p14:tracePt t="26688" x="3676650" y="3219450"/>
          <p14:tracePt t="26702" x="3740150" y="3225800"/>
          <p14:tracePt t="26716" x="3765550" y="3238500"/>
          <p14:tracePt t="26737" x="3803650" y="3257550"/>
          <p14:tracePt t="26750" x="3816350" y="3270250"/>
          <p14:tracePt t="26816" x="3797300" y="3270250"/>
          <p14:tracePt t="26818" x="3784600" y="3270250"/>
          <p14:tracePt t="26834" x="3771900" y="3270250"/>
          <p14:tracePt t="26841" x="3752850" y="3263900"/>
          <p14:tracePt t="26872" x="3746500" y="3263900"/>
          <p14:tracePt t="26931" x="3746500" y="3257550"/>
          <p14:tracePt t="26968" x="3759200" y="3257550"/>
          <p14:tracePt t="28287" x="3759200" y="3251200"/>
          <p14:tracePt t="28295" x="3771900" y="3251200"/>
          <p14:tracePt t="28314" x="3790950" y="3251200"/>
          <p14:tracePt t="28322" x="3816350" y="3251200"/>
          <p14:tracePt t="28327" x="3867150" y="3251200"/>
          <p14:tracePt t="28338" x="3917950" y="3251200"/>
          <p14:tracePt t="28355" x="4038600" y="3251200"/>
          <p14:tracePt t="28368" x="4171950" y="3244850"/>
          <p14:tracePt t="28390" x="4298950" y="3238500"/>
          <p14:tracePt t="28403" x="4406900" y="3238500"/>
          <p14:tracePt t="28424" x="4502150" y="3238500"/>
          <p14:tracePt t="28438" x="4521200" y="3238500"/>
          <p14:tracePt t="28452" x="4559300" y="3238500"/>
          <p14:tracePt t="28473" x="4584700" y="3238500"/>
          <p14:tracePt t="28487" x="4591050" y="3238500"/>
          <p14:tracePt t="28538" x="4597400" y="3238500"/>
          <p14:tracePt t="28543" x="4603750" y="3232150"/>
          <p14:tracePt t="28555" x="4610100" y="3219450"/>
          <p14:tracePt t="28561" x="4616450" y="3219450"/>
          <p14:tracePt t="28570" x="4622800" y="3206750"/>
          <p14:tracePt t="28591" x="4654550" y="3181350"/>
          <p14:tracePt t="28605" x="4667250" y="3181350"/>
          <p14:tracePt t="28618" x="4686300" y="3162300"/>
          <p14:tracePt t="28639" x="4699000" y="3149600"/>
          <p14:tracePt t="28653" x="4711700" y="3143250"/>
          <p14:tracePt t="28674" x="4743450" y="3111500"/>
          <p14:tracePt t="28688" x="4756150" y="3105150"/>
          <p14:tracePt t="28702" x="4762500" y="3105150"/>
          <p14:tracePt t="28746" x="4762500" y="3098800"/>
          <p14:tracePt t="28792" x="4743450" y="3086100"/>
          <p14:tracePt t="28802" x="4730750" y="3086100"/>
          <p14:tracePt t="28804" x="4730750" y="3079750"/>
          <p14:tracePt t="28818" x="4718050" y="3073400"/>
          <p14:tracePt t="28825" x="4705350" y="3060700"/>
          <p14:tracePt t="28841" x="4705350" y="3054350"/>
          <p14:tracePt t="28855" x="4705350" y="3041650"/>
          <p14:tracePt t="28872" x="4705350" y="3035300"/>
          <p14:tracePt t="28889" x="4705350" y="3016250"/>
          <p14:tracePt t="28903" x="4711700" y="2990850"/>
          <p14:tracePt t="28924" x="4724400" y="2978150"/>
          <p14:tracePt t="28938" x="4743450" y="2959100"/>
          <p14:tracePt t="28952" x="4749800" y="2940050"/>
          <p14:tracePt t="28973" x="4762500" y="2927350"/>
          <p14:tracePt t="28987" x="4762500" y="2908300"/>
          <p14:tracePt t="29007" x="4768850" y="2895600"/>
          <p14:tracePt t="29022" x="4768850" y="2882900"/>
          <p14:tracePt t="29035" x="4768850" y="2876550"/>
          <p14:tracePt t="29088" x="4775200" y="2876550"/>
          <p14:tracePt t="29104" x="4787900" y="2876550"/>
          <p14:tracePt t="29112" x="4800600" y="2876550"/>
          <p14:tracePt t="29113" x="4838700" y="2876550"/>
          <p14:tracePt t="29130" x="4851400" y="2876550"/>
          <p14:tracePt t="29139" x="4870450" y="2876550"/>
          <p14:tracePt t="29154" x="4902200" y="2876550"/>
          <p14:tracePt t="29174" x="4946650" y="2876550"/>
          <p14:tracePt t="29188" x="5016500" y="2876550"/>
          <p14:tracePt t="29202" x="5073650" y="2876550"/>
          <p14:tracePt t="29222" x="5105400" y="2876550"/>
          <p14:tracePt t="29237" x="5118100" y="2895600"/>
          <p14:tracePt t="29258" x="5149850" y="2927350"/>
          <p14:tracePt t="29272" x="5194300" y="2959100"/>
          <p14:tracePt t="29285" x="5245100" y="3009900"/>
          <p14:tracePt t="29306" x="5264150" y="3067050"/>
          <p14:tracePt t="29320" x="5276850" y="3130550"/>
          <p14:tracePt t="29341" x="5295900" y="3194050"/>
          <p14:tracePt t="29355" x="5308600" y="3251200"/>
          <p14:tracePt t="29368" x="5314950" y="3314700"/>
          <p14:tracePt t="29390" x="5314950" y="3340100"/>
          <p14:tracePt t="29403" x="5302250" y="3384550"/>
          <p14:tracePt t="29424" x="5295900" y="3397250"/>
          <p14:tracePt t="29438" x="5295900" y="3429000"/>
          <p14:tracePt t="29452" x="5283200" y="3454400"/>
          <p14:tracePt t="29473" x="5276850" y="3511550"/>
          <p14:tracePt t="29486" x="5264150" y="3524250"/>
          <p14:tracePt t="29507" x="5245100" y="3568700"/>
          <p14:tracePt t="29521" x="5238750" y="3613150"/>
          <p14:tracePt t="29542" x="5238750" y="3657600"/>
          <p14:tracePt t="29556" x="5238750" y="3689350"/>
          <p14:tracePt t="29570" x="5238750" y="3733800"/>
          <p14:tracePt t="29591" x="5238750" y="3759200"/>
          <p14:tracePt t="29605" x="5238750" y="3784600"/>
          <p14:tracePt t="29618" x="5213350" y="3803650"/>
          <p14:tracePt t="29640" x="5194300" y="3841750"/>
          <p14:tracePt t="29653" x="5187950" y="3860800"/>
          <p14:tracePt t="29674" x="5175250" y="3873500"/>
          <p14:tracePt t="29688" x="5168900" y="3873500"/>
          <p14:tracePt t="29709" x="5168900" y="3879850"/>
          <p14:tracePt t="29954" x="5168900" y="3873500"/>
          <p14:tracePt t="29968" x="5168900" y="3860800"/>
          <p14:tracePt t="29976" x="5168900" y="3841750"/>
          <p14:tracePt t="29981" x="5181600" y="3816350"/>
          <p14:tracePt t="29992" x="5194300" y="3797300"/>
          <p14:tracePt t="30007" x="5213350" y="3733800"/>
          <p14:tracePt t="30022" x="5219700" y="3695700"/>
          <p14:tracePt t="30042" x="5238750" y="3587750"/>
          <p14:tracePt t="30056" x="5238750" y="3543300"/>
          <p14:tracePt t="30070" x="5238750" y="3498850"/>
          <p14:tracePt t="30090" x="5238750" y="3346450"/>
          <p14:tracePt t="30104" x="5238750" y="3238500"/>
          <p14:tracePt t="30126" x="5238750" y="3073400"/>
          <p14:tracePt t="30139" x="5238750" y="3022600"/>
          <p14:tracePt t="30153" x="5238750" y="2952750"/>
          <p14:tracePt t="30174" x="5232400" y="2882900"/>
          <p14:tracePt t="30188" x="5226050" y="2870200"/>
          <p14:tracePt t="30209" x="5219700" y="2857500"/>
          <p14:tracePt t="30223" x="5213350" y="2851150"/>
          <p14:tracePt t="30314" x="5213350" y="2882900"/>
          <p14:tracePt t="30330" x="5213350" y="2914650"/>
          <p14:tracePt t="30338" x="5213350" y="2952750"/>
          <p14:tracePt t="30344" x="5213350" y="2984500"/>
          <p14:tracePt t="30352" x="5213350" y="3022600"/>
          <p14:tracePt t="30360" x="5213350" y="3054350"/>
          <p14:tracePt t="30376" x="5213350" y="3098800"/>
          <p14:tracePt t="30390" x="5213350" y="3194050"/>
          <p14:tracePt t="30403" x="5213350" y="3238500"/>
          <p14:tracePt t="30424" x="5213350" y="3384550"/>
          <p14:tracePt t="30438" x="5213350" y="3473450"/>
          <p14:tracePt t="30459" x="5213350" y="3556000"/>
          <p14:tracePt t="30473" x="5207000" y="3625850"/>
          <p14:tracePt t="30486" x="5207000" y="3676650"/>
          <p14:tracePt t="30507" x="5207000" y="3727450"/>
          <p14:tracePt t="30521" x="5207000" y="3746500"/>
          <p14:tracePt t="30542" x="5194300" y="3759200"/>
          <p14:tracePt t="30556" x="5194300" y="3765550"/>
          <p14:tracePt t="30720" x="5194300" y="3759200"/>
          <p14:tracePt t="30760" x="5194300" y="3752850"/>
          <p14:tracePt t="30783" x="5194300" y="3746500"/>
          <p14:tracePt t="30859" x="5194300" y="3733800"/>
          <p14:tracePt t="30863" x="5194300" y="3727450"/>
          <p14:tracePt t="30880" x="5200650" y="3727450"/>
          <p14:tracePt t="30889" x="5200650" y="3714750"/>
          <p14:tracePt t="30950" x="5200650" y="3702050"/>
          <p14:tracePt t="30958" x="5200650" y="3689350"/>
          <p14:tracePt t="30959" x="5200650" y="3663950"/>
          <p14:tracePt t="30976" x="5200650" y="3644900"/>
          <p14:tracePt t="30994" x="5200650" y="3600450"/>
          <p14:tracePt t="31007" x="5200650" y="3575050"/>
          <p14:tracePt t="31021" x="5219700" y="3517900"/>
          <p14:tracePt t="31042" x="5207000" y="3473450"/>
          <p14:tracePt t="31056" x="5194300" y="3429000"/>
          <p14:tracePt t="31070" x="5194300" y="3409950"/>
          <p14:tracePt t="31091" x="5181600" y="3333750"/>
          <p14:tracePt t="31104" x="5162550" y="3289300"/>
          <p14:tracePt t="31125" x="5156200" y="3251200"/>
          <p14:tracePt t="31139" x="5149850" y="3225800"/>
          <p14:tracePt t="31153" x="5149850" y="3181350"/>
          <p14:tracePt t="31174" x="5149850" y="3162300"/>
          <p14:tracePt t="31188" x="5143500" y="3117850"/>
          <p14:tracePt t="31209" x="5143500" y="3022600"/>
          <p14:tracePt t="31223" x="5143500" y="3003550"/>
          <p14:tracePt t="31244" x="5124450" y="2927350"/>
          <p14:tracePt t="31258" x="5111750" y="2876550"/>
          <p14:tracePt t="31272" x="5092700" y="2851150"/>
          <p14:tracePt t="31292" x="5080000" y="2838450"/>
          <p14:tracePt t="31306" x="5067300" y="2825750"/>
          <p14:tracePt t="31327" x="5054600" y="2813050"/>
          <p14:tracePt t="31341" x="5048250" y="2813050"/>
          <p14:tracePt t="31418" x="5048250" y="2819400"/>
          <p14:tracePt t="31432" x="5048250" y="2838450"/>
          <p14:tracePt t="31439" x="5048250" y="2851150"/>
          <p14:tracePt t="31445" x="5048250" y="2876550"/>
          <p14:tracePt t="31459" x="5054600" y="2895600"/>
          <p14:tracePt t="31473" x="5060950" y="2959100"/>
          <p14:tracePt t="31494" x="5080000" y="3028950"/>
          <p14:tracePt t="31508" x="5086350" y="3048000"/>
          <p14:tracePt t="31521" x="5105400" y="3105150"/>
          <p14:tracePt t="31542" x="5118100" y="3168650"/>
          <p14:tracePt t="31556" x="5118100" y="3200400"/>
          <p14:tracePt t="31577" x="5118100" y="3263900"/>
          <p14:tracePt t="31591" x="5137150" y="3321050"/>
          <p14:tracePt t="31604" x="5137150" y="3333750"/>
          <p14:tracePt t="31625" x="5156200" y="3378200"/>
          <p14:tracePt t="31639" x="5156200" y="3403600"/>
          <p14:tracePt t="31660" x="5156200" y="3416300"/>
          <p14:tracePt t="31674" x="5162550" y="3435350"/>
          <p14:tracePt t="31688" x="5162550" y="3454400"/>
          <p14:tracePt t="31709" x="5168900" y="3467100"/>
          <p14:tracePt t="31723" x="5168900" y="3486150"/>
          <p14:tracePt t="31744" x="5168900" y="3498850"/>
          <p14:tracePt t="32066" x="5168900" y="3505200"/>
          <p14:tracePt t="32082" x="5143500" y="3511550"/>
          <p14:tracePt t="32089" x="5111750" y="3517900"/>
          <p14:tracePt t="32091" x="5092700" y="3524250"/>
          <p14:tracePt t="32105" x="5073650" y="3530600"/>
          <p14:tracePt t="32125" x="5029200" y="3543300"/>
          <p14:tracePt t="32139" x="5003800" y="3556000"/>
          <p14:tracePt t="32160" x="4978400" y="3581400"/>
          <p14:tracePt t="32174" x="4965700" y="3581400"/>
          <p14:tracePt t="32188" x="4933950" y="3600450"/>
          <p14:tracePt t="32209" x="4851400" y="3625850"/>
          <p14:tracePt t="32222" x="4826000" y="3632200"/>
          <p14:tracePt t="32243" x="4673600" y="3670300"/>
          <p14:tracePt t="32258" x="4559300" y="3676650"/>
          <p14:tracePt t="32271" x="4514850" y="3683000"/>
          <p14:tracePt t="32292" x="4406900" y="3702050"/>
          <p14:tracePt t="32306" x="4356100" y="3702050"/>
          <p14:tracePt t="32327" x="4286250" y="3702050"/>
          <p14:tracePt t="32341" x="4222750" y="3702050"/>
          <p14:tracePt t="32354" x="4146550" y="3702050"/>
          <p14:tracePt t="32375" x="4064000" y="3702050"/>
          <p14:tracePt t="32389" x="3987800" y="3702050"/>
          <p14:tracePt t="32410" x="3949700" y="3702050"/>
          <p14:tracePt t="32424" x="3943350" y="3702050"/>
          <p14:tracePt t="32445" x="3924300" y="3695700"/>
          <p14:tracePt t="32459" x="3911600" y="3689350"/>
          <p14:tracePt t="32473" x="3879850" y="3689350"/>
          <p14:tracePt t="32494" x="3873500" y="3683000"/>
          <p14:tracePt t="32507" x="3860800" y="3676650"/>
          <p14:tracePt t="32528" x="3848100" y="3676650"/>
          <p14:tracePt t="32546" x="3848100" y="3670300"/>
          <p14:tracePt t="32560" x="3848100" y="3663950"/>
          <p14:tracePt t="32577" x="3835400" y="3644900"/>
          <p14:tracePt t="32591" x="3822700" y="3638550"/>
          <p14:tracePt t="32612" x="3810000" y="3613150"/>
          <p14:tracePt t="32626" x="3803650" y="3600450"/>
          <p14:tracePt t="32760" x="3810000" y="3587750"/>
          <p14:tracePt t="32776" x="3822700" y="3575050"/>
          <p14:tracePt t="32792" x="3867150" y="3556000"/>
          <p14:tracePt t="32799" x="3879850" y="3543300"/>
          <p14:tracePt t="32807" x="3892550" y="3543300"/>
          <p14:tracePt t="32827" x="3911600" y="3517900"/>
          <p14:tracePt t="32841" x="3930650" y="3486150"/>
          <p14:tracePt t="32862" x="3968750" y="3441700"/>
          <p14:tracePt t="32875" x="3975100" y="3429000"/>
          <p14:tracePt t="32889" x="4000500" y="3384550"/>
          <p14:tracePt t="32910" x="4025900" y="3359150"/>
          <p14:tracePt t="32924" x="4032250" y="3346450"/>
          <p14:tracePt t="32945" x="4038600" y="3308350"/>
          <p14:tracePt t="32959" x="4044950" y="3295650"/>
          <p14:tracePt t="32976" x="4051300" y="3282950"/>
          <p14:tracePt t="32993" x="4057650" y="3276600"/>
          <p14:tracePt t="33007" x="4057650" y="3263900"/>
          <p14:tracePt t="33028" x="4070350" y="3244850"/>
          <p14:tracePt t="33042" x="4070350" y="3238500"/>
          <p14:tracePt t="33056" x="4070350" y="3219450"/>
          <p14:tracePt t="33077" x="4076700" y="3206750"/>
          <p14:tracePt t="33091" x="4083050" y="3194050"/>
          <p14:tracePt t="33112" x="4095750" y="3194050"/>
          <p14:tracePt t="33126" x="4095750" y="3181350"/>
          <p14:tracePt t="33139" x="4102100" y="3168650"/>
          <p14:tracePt t="33160" x="4102100" y="3155950"/>
          <p14:tracePt t="33174" x="4102100" y="3149600"/>
          <p14:tracePt t="33195" x="4102100" y="3130550"/>
          <p14:tracePt t="33209" x="4102100" y="3124200"/>
          <p14:tracePt t="33223" x="4102100" y="3117850"/>
          <p14:tracePt t="33331" x="4102100" y="3105150"/>
          <p14:tracePt t="33352" x="4102100" y="3098800"/>
          <p14:tracePt t="33360" x="4102100" y="3092450"/>
          <p14:tracePt t="33408" x="4102100" y="3086100"/>
          <p14:tracePt t="33449" x="4095750" y="3079750"/>
          <p14:tracePt t="33480" x="4095750" y="3073400"/>
          <p14:tracePt t="33821" x="4108450" y="3073400"/>
          <p14:tracePt t="33836" x="4121150" y="3073400"/>
          <p14:tracePt t="33841" x="4127500" y="3073400"/>
          <p14:tracePt t="33847" x="4140200" y="3073400"/>
          <p14:tracePt t="33861" x="4146550" y="3073400"/>
          <p14:tracePt t="33875" x="4165600" y="3073400"/>
          <p14:tracePt t="33896" x="4184650" y="3073400"/>
          <p14:tracePt t="33911" x="4191000" y="3073400"/>
          <p14:tracePt t="33928" x="4197350" y="3073400"/>
          <p14:tracePt t="33945" x="4229100" y="3079750"/>
          <p14:tracePt t="33959" x="4241800" y="3079750"/>
          <p14:tracePt t="33980" x="4286250" y="3079750"/>
          <p14:tracePt t="33994" x="4318000" y="3079750"/>
          <p14:tracePt t="34007" x="4330700" y="3079750"/>
          <p14:tracePt t="34048" x="4337050" y="3079750"/>
          <p14:tracePt t="34056" x="4343400" y="3079750"/>
          <p14:tracePt t="34072" x="4356100" y="3079750"/>
          <p14:tracePt t="34079" x="4368800" y="3073400"/>
          <p14:tracePt t="34091" x="4375150" y="3073400"/>
          <p14:tracePt t="34111" x="4387850" y="3073400"/>
          <p14:tracePt t="34229" x="4381500" y="3073400"/>
          <p14:tracePt t="34236" x="4368800" y="3073400"/>
          <p14:tracePt t="34242" x="4349750" y="3073400"/>
          <p14:tracePt t="34249" x="4337050" y="3073400"/>
          <p14:tracePt t="34258" x="4298950" y="3073400"/>
          <p14:tracePt t="34278" x="4254500" y="3073400"/>
          <p14:tracePt t="34292" x="4216400" y="3079750"/>
          <p14:tracePt t="34313" x="4171950" y="3079750"/>
          <p14:tracePt t="34327" x="4159250" y="3079750"/>
          <p14:tracePt t="34341" x="4133850" y="3079750"/>
          <p14:tracePt t="34362" x="4114800" y="3079750"/>
          <p14:tracePt t="34375" x="4089400" y="3073400"/>
          <p14:tracePt t="34397" x="4064000" y="3073400"/>
          <p14:tracePt t="34410" x="4057650" y="3073400"/>
          <p14:tracePt t="34539" x="4064000" y="3073400"/>
          <p14:tracePt t="34543" x="4070350" y="3073400"/>
          <p14:tracePt t="34549" x="4083050" y="3073400"/>
          <p14:tracePt t="34562" x="4095750" y="3079750"/>
          <p14:tracePt t="34577" x="4121150" y="3092450"/>
          <p14:tracePt t="34591" x="4133850" y="3092450"/>
          <p14:tracePt t="34611" x="4171950" y="3092450"/>
          <p14:tracePt t="34625" x="4197350" y="3092450"/>
          <p14:tracePt t="34646" x="4254500" y="3092450"/>
          <p14:tracePt t="34660" x="4273550" y="3092450"/>
          <p14:tracePt t="34674" x="4318000" y="3092450"/>
          <p14:tracePt t="34695" x="4362450" y="3079750"/>
          <p14:tracePt t="34709" x="4375150" y="3079750"/>
          <p14:tracePt t="34729" x="4387850" y="3079750"/>
          <p14:tracePt t="34851" x="4381500" y="3073400"/>
          <p14:tracePt t="34855" x="4356100" y="3073400"/>
          <p14:tracePt t="34872" x="4343400" y="3073400"/>
          <p14:tracePt t="34880" x="4324350" y="3073400"/>
          <p14:tracePt t="34885" x="4311650" y="3073400"/>
          <p14:tracePt t="34896" x="4286250" y="3073400"/>
          <p14:tracePt t="34910" x="4216400" y="3073400"/>
          <p14:tracePt t="34924" x="4197350" y="3073400"/>
          <p14:tracePt t="34945" x="4133850" y="3073400"/>
          <p14:tracePt t="34959" x="4083050" y="3067050"/>
          <p14:tracePt t="34979" x="4006850" y="3067050"/>
          <p14:tracePt t="34993" x="3943350" y="3067050"/>
          <p14:tracePt t="35007" x="3937000" y="3067050"/>
          <p14:tracePt t="35096" x="3949700" y="3067050"/>
          <p14:tracePt t="35101" x="3962400" y="3067050"/>
          <p14:tracePt t="35112" x="3981450" y="3067050"/>
          <p14:tracePt t="35119" x="3994150" y="3067050"/>
          <p14:tracePt t="35125" x="4013200" y="3067050"/>
          <p14:tracePt t="35146" x="4051300" y="3067050"/>
          <p14:tracePt t="35160" x="4064000" y="3067050"/>
          <p14:tracePt t="35174" x="4102100" y="3067050"/>
          <p14:tracePt t="35195" x="4133850" y="3067050"/>
          <p14:tracePt t="35209" x="4171950" y="3067050"/>
          <p14:tracePt t="35230" x="4203700" y="3067050"/>
          <p14:tracePt t="35243" x="4222750" y="3067050"/>
          <p14:tracePt t="35605" x="4241800" y="3073400"/>
          <p14:tracePt t="35632" x="4241800" y="3079750"/>
          <p14:tracePt t="35648" x="4241800" y="3086100"/>
          <p14:tracePt t="35664" x="4241800" y="3092450"/>
          <p14:tracePt t="35672" x="4241800" y="3098800"/>
          <p14:tracePt t="35678" x="4235450" y="3098800"/>
          <p14:tracePt t="35736" x="4235450" y="3105150"/>
          <p14:tracePt t="35744" x="4235450" y="3111500"/>
          <p14:tracePt t="35749" x="4222750" y="3117850"/>
          <p14:tracePt t="35768" x="4222750" y="3130550"/>
          <p14:tracePt t="35769" x="4216400" y="3130550"/>
          <p14:tracePt t="35783" x="4210050" y="3143250"/>
          <p14:tracePt t="35792" x="4203700" y="3143250"/>
          <p14:tracePt t="35813" x="4184650" y="3143250"/>
          <p14:tracePt t="35827" x="4165600" y="3155950"/>
          <p14:tracePt t="35847" x="4152900" y="3168650"/>
          <p14:tracePt t="35904" x="4140200" y="3175000"/>
          <p14:tracePt t="35911" x="4127500" y="3181350"/>
          <p14:tracePt t="35928" x="4108450" y="3194050"/>
          <p14:tracePt t="35936" x="4095750" y="3194050"/>
          <p14:tracePt t="35945" x="4083050" y="3206750"/>
          <p14:tracePt t="35959" x="4083050" y="3213100"/>
          <p14:tracePt t="35980" x="4070350" y="3219450"/>
          <p14:tracePt t="36080" x="4064000" y="3219450"/>
          <p14:tracePt t="36095" x="4057650" y="3219450"/>
          <p14:tracePt t="36104" x="4051300" y="3219450"/>
          <p14:tracePt t="36110" x="4038600" y="3213100"/>
          <p14:tracePt t="36128" x="4025900" y="3200400"/>
          <p14:tracePt t="36133" x="4013200" y="3187700"/>
          <p14:tracePt t="36146" x="4000500" y="3187700"/>
          <p14:tracePt t="36160" x="3987800" y="3175000"/>
          <p14:tracePt t="36181" x="3975100" y="3162300"/>
          <p14:tracePt t="36200" x="3975100" y="3155950"/>
          <p14:tracePt t="36215" x="3975100" y="3149600"/>
          <p14:tracePt t="36230" x="3981450" y="3136900"/>
          <p14:tracePt t="36247" x="3981450" y="3130550"/>
          <p14:tracePt t="36264" x="3981450" y="3124200"/>
          <p14:tracePt t="36562" x="3994150" y="3124200"/>
          <p14:tracePt t="36576" x="4013200" y="3124200"/>
          <p14:tracePt t="36584" x="4038600" y="3124200"/>
          <p14:tracePt t="36590" x="4070350" y="3124200"/>
          <p14:tracePt t="36600" x="4102100" y="3124200"/>
          <p14:tracePt t="36611" x="4140200" y="3124200"/>
          <p14:tracePt t="36625" x="4178300" y="3124200"/>
          <p14:tracePt t="36646" x="4222750" y="3124200"/>
          <p14:tracePt t="36660" x="4254500" y="3124200"/>
          <p14:tracePt t="36681" x="4324350" y="3117850"/>
          <p14:tracePt t="36695" x="4368800" y="3117850"/>
          <p14:tracePt t="36715" x="4419600" y="3117850"/>
          <p14:tracePt t="36730" x="4464050" y="3117850"/>
          <p14:tracePt t="36743" x="4470400" y="3117850"/>
          <p14:tracePt t="36774" x="4470400" y="3111500"/>
          <p14:tracePt t="36790" x="4464050" y="3111500"/>
          <p14:tracePt t="36800" x="4457700" y="3111500"/>
          <p14:tracePt t="36813" x="4445000" y="3098800"/>
          <p14:tracePt t="36826" x="4432300" y="3098800"/>
          <p14:tracePt t="36848" x="4318000" y="3098800"/>
          <p14:tracePt t="36861" x="4279900" y="3105150"/>
          <p14:tracePt t="36883" x="4222750" y="3105150"/>
          <p14:tracePt t="36896" x="4178300" y="3105150"/>
          <p14:tracePt t="36910" x="4165600" y="3105150"/>
          <p14:tracePt t="36931" x="4140200" y="3105150"/>
          <p14:tracePt t="36945" x="4133850" y="3105150"/>
          <p14:tracePt t="36990" x="4133850" y="3111500"/>
          <p14:tracePt t="37006" x="4133850" y="3117850"/>
          <p14:tracePt t="37015" x="4146550" y="3117850"/>
          <p14:tracePt t="37021" x="4165600" y="3117850"/>
          <p14:tracePt t="37032" x="4178300" y="3117850"/>
          <p14:tracePt t="37049" x="4203700" y="3117850"/>
          <p14:tracePt t="37063" x="4222750" y="3117850"/>
          <p14:tracePt t="37076" x="4248150" y="3117850"/>
          <p14:tracePt t="37098" x="4305300" y="3117850"/>
          <p14:tracePt t="37112" x="4330700" y="3117850"/>
          <p14:tracePt t="37132" x="4343400" y="3117850"/>
          <p14:tracePt t="37160" x="4337050" y="3130550"/>
          <p14:tracePt t="37166" x="4324350" y="3130550"/>
          <p14:tracePt t="37181" x="4305300" y="3143250"/>
          <p14:tracePt t="37195" x="4241800" y="3162300"/>
          <p14:tracePt t="37215" x="4146550" y="3175000"/>
          <p14:tracePt t="37229" x="4127500" y="3181350"/>
          <p14:tracePt t="37243" x="4089400" y="3187700"/>
          <p14:tracePt t="37264" x="4000500" y="3213100"/>
          <p14:tracePt t="37278" x="3975100" y="3213100"/>
          <p14:tracePt t="37299" x="3962400" y="3225800"/>
          <p14:tracePt t="37320" x="3968750" y="3225800"/>
          <p14:tracePt t="37327" x="3987800" y="3225800"/>
          <p14:tracePt t="37347" x="4000500" y="3225800"/>
          <p14:tracePt t="37362" x="4057650" y="3244850"/>
          <p14:tracePt t="37382" x="4121150" y="3270250"/>
          <p14:tracePt t="37396" x="4140200" y="3270250"/>
          <p14:tracePt t="37410" x="4178300" y="3282950"/>
          <p14:tracePt t="37431" x="4197350" y="3302000"/>
          <p14:tracePt t="37445" x="4197350" y="3308350"/>
          <p14:tracePt t="37466" x="4197350" y="3333750"/>
          <p14:tracePt t="37479" x="4197350" y="3346450"/>
          <p14:tracePt t="37493" x="4197350" y="3359150"/>
          <p14:tracePt t="37514" x="4184650" y="3384550"/>
          <p14:tracePt t="37528" x="4184650" y="3409950"/>
          <p14:tracePt t="37549" x="4191000" y="3429000"/>
          <p14:tracePt t="37563" x="4191000" y="3448050"/>
          <p14:tracePt t="37576" x="4197350" y="3473450"/>
          <p14:tracePt t="37598" x="4197350" y="3505200"/>
          <p14:tracePt t="37611" x="4197350" y="3511550"/>
          <p14:tracePt t="37632" x="4197350" y="3549650"/>
          <p14:tracePt t="37646" x="4197350" y="3575050"/>
          <p14:tracePt t="37660" x="4197350" y="3587750"/>
          <p14:tracePt t="37681" x="4203700" y="3613150"/>
          <p14:tracePt t="37695" x="4203700" y="3625850"/>
          <p14:tracePt t="37801" x="4210050" y="3625850"/>
          <p14:tracePt t="37824" x="4216400" y="3625850"/>
          <p14:tracePt t="37848" x="4229100" y="3613150"/>
          <p14:tracePt t="37854" x="4267200" y="3594100"/>
          <p14:tracePt t="37855" x="4298950" y="3581400"/>
          <p14:tracePt t="37862" x="4318000" y="3562350"/>
          <p14:tracePt t="37883" x="4381500" y="3454400"/>
          <p14:tracePt t="37896" x="4387850" y="3422650"/>
          <p14:tracePt t="37910" x="4406900" y="3352800"/>
          <p14:tracePt t="37931" x="4413250" y="3302000"/>
          <p14:tracePt t="37945" x="4413250" y="3263900"/>
          <p14:tracePt t="37966" x="4419600" y="3238500"/>
          <p14:tracePt t="37980" x="4425950" y="3225800"/>
          <p14:tracePt t="38048" x="4425950" y="3232150"/>
          <p14:tracePt t="38054" x="4425950" y="3257550"/>
          <p14:tracePt t="38063" x="4425950" y="3276600"/>
          <p14:tracePt t="38071" x="4425950" y="3302000"/>
          <p14:tracePt t="38084" x="4425950" y="3327400"/>
          <p14:tracePt t="38098" x="4425950" y="3397250"/>
          <p14:tracePt t="38111" x="4425950" y="3409950"/>
          <p14:tracePt t="38132" x="4425950" y="3429000"/>
          <p14:tracePt t="38146" x="4425950" y="3460750"/>
          <p14:tracePt t="38167" x="4425950" y="3517900"/>
          <p14:tracePt t="38181" x="4425950" y="3530600"/>
          <p14:tracePt t="38195" x="4438650" y="3556000"/>
          <p14:tracePt t="38216" x="4438650" y="3575050"/>
          <p14:tracePt t="38229" x="4438650" y="3587750"/>
          <p14:tracePt t="38250" x="4451350" y="3594100"/>
          <p14:tracePt t="38378" x="4451350" y="3581400"/>
          <p14:tracePt t="38383" x="4451350" y="3568700"/>
          <p14:tracePt t="38400" x="4457700" y="3556000"/>
          <p14:tracePt t="38408" x="4457700" y="3530600"/>
          <p14:tracePt t="38417" x="4457700" y="3511550"/>
          <p14:tracePt t="38431" x="4470400" y="3492500"/>
          <p14:tracePt t="38445" x="4483100" y="3467100"/>
          <p14:tracePt t="38465" x="4483100" y="3435350"/>
          <p14:tracePt t="38479" x="4483100" y="3403600"/>
          <p14:tracePt t="38500" x="4470400" y="3359150"/>
          <p14:tracePt t="38514" x="4457700" y="3295650"/>
          <p14:tracePt t="38528" x="4406900" y="3225800"/>
          <p14:tracePt t="38549" x="4330700" y="3168650"/>
          <p14:tracePt t="38563" x="4292600" y="3155950"/>
          <p14:tracePt t="38584" x="4121150" y="3117850"/>
          <p14:tracePt t="38598" x="4038600" y="3111500"/>
          <p14:tracePt t="38611" x="3829050" y="3111500"/>
          <p14:tracePt t="38632" x="3479800" y="3111500"/>
          <p14:tracePt t="38646" x="3397250" y="3111500"/>
          <p14:tracePt t="38667" x="3321050" y="3111500"/>
          <p14:tracePt t="38681" x="3327400" y="3111500"/>
          <p14:tracePt t="38695" x="3352800" y="3111500"/>
          <p14:tracePt t="38715" x="3448050" y="3111500"/>
          <p14:tracePt t="38729" x="3562350" y="3111500"/>
          <p14:tracePt t="38750" x="3727450" y="3111500"/>
          <p14:tracePt t="38764" x="3778250" y="3111500"/>
          <p14:tracePt t="38778" x="3898900" y="3105150"/>
          <p14:tracePt t="38799" x="4121150" y="3086100"/>
          <p14:tracePt t="38813" x="4197350" y="3073400"/>
          <p14:tracePt t="38833" x="4324350" y="3054350"/>
          <p14:tracePt t="38864" x="4318000" y="3054350"/>
          <p14:tracePt t="38869" x="4286250" y="3054350"/>
          <p14:tracePt t="38882" x="4248150" y="3060700"/>
          <p14:tracePt t="38896" x="4210050" y="3073400"/>
          <p14:tracePt t="38917" x="4127500" y="3079750"/>
          <p14:tracePt t="38931" x="4102100" y="3079750"/>
          <p14:tracePt t="38945" x="4095750" y="3079750"/>
          <p14:tracePt t="38984" x="4102100" y="3079750"/>
          <p14:tracePt t="38985" x="4121150" y="3079750"/>
          <p14:tracePt t="39000" x="4133850" y="3079750"/>
          <p14:tracePt t="39014" x="4171950" y="3079750"/>
          <p14:tracePt t="39028" x="4197350" y="3079750"/>
          <p14:tracePt t="39049" x="4222750" y="3079750"/>
          <p14:tracePt t="39096" x="4222750" y="3086100"/>
          <p14:tracePt t="39103" x="4216400" y="3092450"/>
          <p14:tracePt t="39118" x="4197350" y="3098800"/>
          <p14:tracePt t="39126" x="4165600" y="3105150"/>
          <p14:tracePt t="39132" x="4133850" y="3111500"/>
          <p14:tracePt t="39146" x="4095750" y="3124200"/>
          <p14:tracePt t="39167" x="4044950" y="3136900"/>
          <p14:tracePt t="39181" x="4032250" y="3143250"/>
          <p14:tracePt t="39216" x="4032250" y="3155950"/>
          <p14:tracePt t="39223" x="4038600" y="3155950"/>
          <p14:tracePt t="39240" x="4057650" y="3168650"/>
          <p14:tracePt t="39250" x="4070350" y="3168650"/>
          <p14:tracePt t="39264" x="4095750" y="3175000"/>
          <p14:tracePt t="39278" x="4127500" y="3181350"/>
          <p14:tracePt t="39299" x="4159250" y="3187700"/>
          <p14:tracePt t="39313" x="4178300" y="3200400"/>
          <p14:tracePt t="39333" x="4191000" y="3200400"/>
          <p14:tracePt t="39360" x="4191000" y="3206750"/>
          <p14:tracePt t="39384" x="4197350" y="3213100"/>
          <p14:tracePt t="39389" x="4197350" y="3219450"/>
          <p14:tracePt t="39396" x="4203700" y="3219450"/>
          <p14:tracePt t="39417" x="4203700" y="3225800"/>
          <p14:tracePt t="39586" x="4203700" y="3238500"/>
          <p14:tracePt t="39600" x="4197350" y="3244850"/>
          <p14:tracePt t="39605" x="4191000" y="3251200"/>
          <p14:tracePt t="40118" x="4184650" y="3251200"/>
          <p14:tracePt t="40136" x="4178300" y="3257550"/>
          <p14:tracePt t="40159" x="4171950" y="3257550"/>
          <p14:tracePt t="40192" x="4159250" y="3257550"/>
          <p14:tracePt t="40216" x="4159250" y="3263900"/>
          <p14:tracePt t="40483" x="4146550" y="3263900"/>
          <p14:tracePt t="40498" x="4121150" y="3263900"/>
          <p14:tracePt t="40506" x="4083050" y="3263900"/>
          <p14:tracePt t="40511" x="4064000" y="3263900"/>
          <p14:tracePt t="40520" x="4038600" y="3263900"/>
          <p14:tracePt t="40535" x="4025900" y="3263900"/>
          <p14:tracePt t="40549" x="4013200" y="3263900"/>
          <p14:tracePt t="40562" x="4006850" y="3257550"/>
          <p14:tracePt t="40584" x="3981450" y="3238500"/>
          <p14:tracePt t="40597" x="3981450" y="3232150"/>
          <p14:tracePt t="40619" x="3956050" y="3219450"/>
          <p14:tracePt t="40632" x="3937000" y="3213100"/>
          <p14:tracePt t="40646" x="3917950" y="3206750"/>
          <p14:tracePt t="40667" x="3879850" y="3200400"/>
          <p14:tracePt t="40681" x="3867150" y="3187700"/>
          <p14:tracePt t="40702" x="3854450" y="3175000"/>
          <p14:tracePt t="40715" x="3854450" y="3168650"/>
          <p14:tracePt t="40729" x="3841750" y="3149600"/>
          <p14:tracePt t="40750" x="3822700" y="3130550"/>
          <p14:tracePt t="40765" x="3816350" y="3117850"/>
          <p14:tracePt t="40953" x="3816350" y="3111500"/>
          <p14:tracePt t="41457" x="3816350" y="3105150"/>
          <p14:tracePt t="41472" x="3810000" y="3092450"/>
          <p14:tracePt t="41473" x="3803650" y="3079750"/>
          <p14:tracePt t="41480" x="3790950" y="3067050"/>
          <p14:tracePt t="41486" x="3759200" y="3041650"/>
          <p14:tracePt t="41500" x="3714750" y="3041650"/>
          <p14:tracePt t="41514" x="3644900" y="3041650"/>
          <p14:tracePt t="41535" x="3632200" y="3041650"/>
          <p14:tracePt t="41549" x="3619500" y="3048000"/>
          <p14:tracePt t="41570" x="3619500" y="3073400"/>
          <p14:tracePt t="41584" x="3619500" y="3117850"/>
          <p14:tracePt t="41597" x="3632200" y="3130550"/>
          <p14:tracePt t="41618" x="3695700" y="3194050"/>
          <p14:tracePt t="41632" x="3752850" y="3219450"/>
          <p14:tracePt t="41653" x="3848100" y="3219450"/>
          <p14:tracePt t="41667" x="3886200" y="3213100"/>
          <p14:tracePt t="41681" x="3911600" y="3187700"/>
          <p14:tracePt t="41701" x="3937000" y="3162300"/>
          <p14:tracePt t="41716" x="3937000" y="3149600"/>
          <p14:tracePt t="41736" x="3905250" y="3124200"/>
          <p14:tracePt t="41750" x="3854450" y="3098800"/>
          <p14:tracePt t="41764" x="3822700" y="3098800"/>
          <p14:tracePt t="41785" x="3771900" y="3086100"/>
          <p14:tracePt t="41799" x="3740150" y="3086100"/>
          <p14:tracePt t="41831" x="3740150" y="3092450"/>
          <p14:tracePt t="41846" x="3740150" y="3105150"/>
          <p14:tracePt t="41856" x="3740150" y="3117850"/>
          <p14:tracePt t="41868" x="3740150" y="3130550"/>
          <p14:tracePt t="41882" x="3752850" y="3155950"/>
          <p14:tracePt t="41903" x="3771900" y="3168650"/>
          <p14:tracePt t="41917" x="3784600" y="3181350"/>
          <p14:tracePt t="41931" x="3797300" y="3181350"/>
          <p14:tracePt t="42995" x="3822700" y="3187700"/>
          <p14:tracePt t="43001" x="3822700" y="3194050"/>
          <p14:tracePt t="43014" x="3816350" y="3200400"/>
          <p14:tracePt t="43021" x="3810000" y="3200400"/>
          <p14:tracePt t="43035" x="3803650" y="3200400"/>
          <p14:tracePt t="43054" x="3759200" y="3194050"/>
          <p14:tracePt t="43070" x="3683000" y="3168650"/>
          <p14:tracePt t="43461" x="3683000" y="3155950"/>
          <p14:tracePt t="43481" x="3695700" y="3155950"/>
          <p14:tracePt t="43490" x="3702050" y="3155950"/>
          <p14:tracePt t="43504" x="3702050" y="3149600"/>
          <p14:tracePt t="43517" x="3714750" y="3149600"/>
          <p14:tracePt t="43528" x="3727450" y="3143250"/>
          <p14:tracePt t="43536" x="3740150" y="3143250"/>
          <p14:tracePt t="43549" x="3759200" y="3136900"/>
          <p14:tracePt t="43569" x="3822700" y="3124200"/>
          <p14:tracePt t="43584" x="3854450" y="3124200"/>
          <p14:tracePt t="43604" x="3879850" y="3111500"/>
          <p14:tracePt t="43618" x="3905250" y="3111500"/>
          <p14:tracePt t="43632" x="3943350" y="3111500"/>
          <p14:tracePt t="43653" x="3975100" y="3111500"/>
          <p14:tracePt t="43667" x="4025900" y="3111500"/>
          <p14:tracePt t="43688" x="4108450" y="3105150"/>
          <p14:tracePt t="43702" x="4121150" y="3105150"/>
          <p14:tracePt t="43715" x="4152900" y="3105150"/>
          <p14:tracePt t="43736" x="4210050" y="3092450"/>
          <p14:tracePt t="43750" x="4241800" y="3098800"/>
          <p14:tracePt t="43771" x="4318000" y="3092450"/>
          <p14:tracePt t="43785" x="4375150" y="3092450"/>
          <p14:tracePt t="43799" x="4394200" y="3092450"/>
          <p14:tracePt t="43819" x="4419600" y="3092450"/>
          <p14:tracePt t="43833" x="4445000" y="3092450"/>
          <p14:tracePt t="43855" x="4470400" y="3092450"/>
          <p14:tracePt t="43868" x="4476750" y="3092450"/>
          <p14:tracePt t="43888" x="4483100" y="3092450"/>
          <p14:tracePt t="44065" x="4483100" y="3086100"/>
          <p14:tracePt t="44080" x="4470400" y="3086100"/>
          <p14:tracePt t="44087" x="4457700" y="3086100"/>
          <p14:tracePt t="44094" x="4445000" y="3086100"/>
          <p14:tracePt t="44104" x="4432300" y="3086100"/>
          <p14:tracePt t="44118" x="4387850" y="3086100"/>
          <p14:tracePt t="44139" x="4375150" y="3086100"/>
          <p14:tracePt t="44153" x="4337050" y="3086100"/>
          <p14:tracePt t="44167" x="4318000" y="3086100"/>
          <p14:tracePt t="44188" x="4286250" y="3086100"/>
          <p14:tracePt t="44202" x="4254500" y="3086100"/>
          <p14:tracePt t="44222" x="4178300" y="3086100"/>
          <p14:tracePt t="44236" x="4133850" y="3086100"/>
          <p14:tracePt t="44250" x="4114800" y="3086100"/>
          <p14:tracePt t="44271" x="4102100" y="3079750"/>
          <p14:tracePt t="44392" x="4095750" y="3079750"/>
          <p14:tracePt t="44520" x="4108450" y="3073400"/>
          <p14:tracePt t="44536" x="4140200" y="3073400"/>
          <p14:tracePt t="44543" x="4159250" y="3073400"/>
          <p14:tracePt t="44549" x="4191000" y="3073400"/>
          <p14:tracePt t="44560" x="4229100" y="3073400"/>
          <p14:tracePt t="44569" x="4273550" y="3073400"/>
          <p14:tracePt t="44584" x="4356100" y="3073400"/>
          <p14:tracePt t="44605" x="4425950" y="3073400"/>
          <p14:tracePt t="44618" x="4483100" y="3073400"/>
          <p14:tracePt t="44639" x="4552950" y="3073400"/>
          <p14:tracePt t="44653" x="4591050" y="3073400"/>
          <p14:tracePt t="44667" x="4629150" y="3073400"/>
          <p14:tracePt t="44687" x="4730750" y="3073400"/>
          <p14:tracePt t="44701" x="4743450" y="3073400"/>
          <p14:tracePt t="44722" x="4756150" y="3073400"/>
          <p14:tracePt t="44864" x="4743450" y="3073400"/>
          <p14:tracePt t="44880" x="4724400" y="3073400"/>
          <p14:tracePt t="44889" x="4699000" y="3073400"/>
          <p14:tracePt t="44896" x="4667250" y="3073400"/>
          <p14:tracePt t="44902" x="4641850" y="3073400"/>
          <p14:tracePt t="44917" x="4597400" y="3092450"/>
          <p14:tracePt t="44937" x="4559300" y="3092450"/>
          <p14:tracePt t="44952" x="4552950" y="3092450"/>
          <p14:tracePt t="44972" x="4540250" y="3092450"/>
          <p14:tracePt t="44986" x="4527550" y="3092450"/>
          <p14:tracePt t="45000" x="4502150" y="3092450"/>
          <p14:tracePt t="45021" x="4483100" y="3092450"/>
          <p14:tracePt t="45094" x="4502150" y="3092450"/>
          <p14:tracePt t="45102" x="4514850" y="3092450"/>
          <p14:tracePt t="45108" x="4533900" y="3092450"/>
          <p14:tracePt t="45118" x="4546600" y="3092450"/>
          <p14:tracePt t="45125" x="4559300" y="3092450"/>
          <p14:tracePt t="45141" x="4572000" y="3092450"/>
          <p14:tracePt t="45240" x="4565650" y="3092450"/>
          <p14:tracePt t="45247" x="4546600" y="3092450"/>
          <p14:tracePt t="45254" x="4521200" y="3092450"/>
          <p14:tracePt t="45263" x="4508500" y="3092450"/>
          <p14:tracePt t="45271" x="4489450" y="3092450"/>
          <p14:tracePt t="45285" x="4476750" y="3092450"/>
          <p14:tracePt t="45306" x="4470400" y="3092450"/>
          <p14:tracePt t="45344" x="4470400" y="3105150"/>
          <p14:tracePt t="45360" x="4476750" y="3117850"/>
          <p14:tracePt t="45368" x="4483100" y="3124200"/>
          <p14:tracePt t="45373" x="4489450" y="3136900"/>
          <p14:tracePt t="45389" x="4502150" y="3149600"/>
          <p14:tracePt t="45403" x="4514850" y="3162300"/>
          <p14:tracePt t="45424" x="4527550" y="3175000"/>
          <p14:tracePt t="45438" x="4527550" y="3181350"/>
          <p14:tracePt t="45453" x="4521200" y="3181350"/>
          <p14:tracePt t="45479" x="4514850" y="3181350"/>
          <p14:tracePt t="45487" x="4508500" y="3181350"/>
          <p14:tracePt t="45507" x="4495800" y="3175000"/>
          <p14:tracePt t="45521" x="4495800" y="3168650"/>
          <p14:tracePt t="45535" x="4495800" y="3162300"/>
          <p14:tracePt t="45556" x="4495800" y="3143250"/>
          <p14:tracePt t="45569" x="4521200" y="3143250"/>
          <p14:tracePt t="45590" x="4565650" y="3143250"/>
          <p14:tracePt t="45604" x="4591050" y="3143250"/>
          <p14:tracePt t="45618" x="4616450" y="3149600"/>
          <p14:tracePt t="45639" x="4635500" y="3162300"/>
          <p14:tracePt t="47416" x="4629150" y="3175000"/>
          <p14:tracePt t="47424" x="4629150" y="3187700"/>
          <p14:tracePt t="47440" x="4629150" y="3194050"/>
          <p14:tracePt t="47464" x="4629150" y="3200400"/>
          <p14:tracePt t="47537" x="4635500" y="3200400"/>
          <p14:tracePt t="47543" x="4635500" y="3194050"/>
          <p14:tracePt t="47560" x="4641850" y="3194050"/>
          <p14:tracePt t="47568" x="4660900" y="3194050"/>
          <p14:tracePt t="47573" x="4679950" y="3187700"/>
          <p14:tracePt t="47590" x="4686300" y="3175000"/>
          <p14:tracePt t="47604" x="4718050" y="3162300"/>
          <p14:tracePt t="47625" x="4718050" y="3124200"/>
          <p14:tracePt t="47643" x="4718050" y="3111500"/>
          <p14:tracePt t="47653" x="4705350" y="3092450"/>
          <p14:tracePt t="47673" x="4679950" y="3086100"/>
          <p14:tracePt t="47688" x="4616450" y="3073400"/>
          <p14:tracePt t="47709" x="4572000" y="3067050"/>
          <p14:tracePt t="47722" x="4546600" y="3067050"/>
          <p14:tracePt t="47760" x="4546600" y="3079750"/>
          <p14:tracePt t="47765" x="4546600" y="3092450"/>
          <p14:tracePt t="47775" x="4546600" y="3117850"/>
          <p14:tracePt t="47792" x="4559300" y="3168650"/>
          <p14:tracePt t="47806" x="4572000" y="3187700"/>
          <p14:tracePt t="47820" x="4603750" y="3225800"/>
          <p14:tracePt t="47841" x="4641850" y="3251200"/>
          <p14:tracePt t="47854" x="4660900" y="3251200"/>
          <p14:tracePt t="47875" x="4711700" y="3244850"/>
          <p14:tracePt t="47889" x="4737100" y="3213100"/>
          <p14:tracePt t="47903" x="4749800" y="3200400"/>
          <p14:tracePt t="47924" x="4756150" y="3162300"/>
          <p14:tracePt t="47937" x="4756150" y="3149600"/>
          <p14:tracePt t="47959" x="4749800" y="3136900"/>
          <p14:tracePt t="47972" x="4737100" y="3136900"/>
          <p14:tracePt t="47986" x="4737100" y="3130550"/>
          <p14:tracePt t="48007" x="4724400" y="3130550"/>
          <p14:tracePt t="48021" x="4711700" y="3136900"/>
          <p14:tracePt t="48042" x="4699000" y="3149600"/>
          <p14:tracePt t="48056" x="4699000" y="3155950"/>
          <p14:tracePt t="48076" x="4699000" y="3168650"/>
          <p14:tracePt t="48090" x="4699000" y="3175000"/>
          <p14:tracePt t="48104" x="4699000" y="3181350"/>
          <p14:tracePt t="48125" x="4718050" y="3194050"/>
          <p14:tracePt t="48192" x="4730750" y="3187700"/>
          <p14:tracePt t="48214" x="4730750" y="3175000"/>
          <p14:tracePt t="48230" x="4730750" y="3168650"/>
          <p14:tracePt t="48240" x="4730750" y="3162300"/>
          <p14:tracePt t="48246" x="4730750" y="3155950"/>
          <p14:tracePt t="48263" x="4730750" y="3149600"/>
          <p14:tracePt t="48677" x="4724400" y="3143250"/>
          <p14:tracePt t="48703" x="4724400" y="3136900"/>
          <p14:tracePt t="48915" x="4711700" y="3136900"/>
          <p14:tracePt t="48928" x="4686300" y="3136900"/>
          <p14:tracePt t="48938" x="4654550" y="3136900"/>
          <p14:tracePt t="48944" x="4635500" y="3136900"/>
          <p14:tracePt t="48958" x="4597400" y="3136900"/>
          <p14:tracePt t="48972" x="4533900" y="3136900"/>
          <p14:tracePt t="48993" x="4445000" y="3136900"/>
          <p14:tracePt t="49007" x="4394200" y="3136900"/>
          <p14:tracePt t="49021" x="4362450" y="3136900"/>
          <p14:tracePt t="49042" x="4260850" y="3136900"/>
          <p14:tracePt t="49056" x="4146550" y="3136900"/>
          <p14:tracePt t="49076" x="4044950" y="3136900"/>
          <p14:tracePt t="49090" x="3956050" y="3136900"/>
          <p14:tracePt t="49104" x="3860800" y="3136900"/>
          <p14:tracePt t="49125" x="3771900" y="3136900"/>
          <p14:tracePt t="49139" x="3733800" y="3136900"/>
          <p14:tracePt t="49192" x="3740150" y="3136900"/>
          <p14:tracePt t="49199" x="3746500" y="3130550"/>
          <p14:tracePt t="49205" x="3752850" y="3130550"/>
          <p14:tracePt t="49224" x="3759200" y="3130550"/>
          <p14:tracePt t="49588" x="3771900" y="3130550"/>
          <p14:tracePt t="49603" x="3778250" y="3130550"/>
          <p14:tracePt t="49610" x="3790950" y="3130550"/>
          <p14:tracePt t="49611" x="3803650" y="3130550"/>
          <p14:tracePt t="49628" x="3816350" y="3130550"/>
          <p14:tracePt t="49639" x="3829050" y="3124200"/>
          <p14:tracePt t="49660" x="3841750" y="3117850"/>
          <p14:tracePt t="49686" x="3841750" y="3105150"/>
          <p14:tracePt t="49704" x="3822700" y="3092450"/>
          <p14:tracePt t="49720" x="3803650" y="3092450"/>
          <p14:tracePt t="49728" x="3778250" y="3079750"/>
          <p14:tracePt t="49743" x="3752850" y="3079750"/>
          <p14:tracePt t="49757" x="3721100" y="3079750"/>
          <p14:tracePt t="49778" x="3695700" y="3092450"/>
          <p14:tracePt t="49792" x="3689350" y="3105150"/>
          <p14:tracePt t="49805" x="3689350" y="3124200"/>
          <p14:tracePt t="49826" x="3714750" y="3149600"/>
          <p14:tracePt t="49840" x="3746500" y="3168650"/>
          <p14:tracePt t="49861" x="3803650" y="3187700"/>
          <p14:tracePt t="49875" x="3867150" y="3200400"/>
          <p14:tracePt t="49889" x="3905250" y="3200400"/>
          <p14:tracePt t="49910" x="3956050" y="3200400"/>
          <p14:tracePt t="49924" x="3994150" y="3194050"/>
          <p14:tracePt t="49945" x="3994150" y="3181350"/>
          <p14:tracePt t="49959" x="3987800" y="3162300"/>
          <p14:tracePt t="49972" x="3943350" y="3136900"/>
          <p14:tracePt t="49993" x="3905250" y="3130550"/>
          <p14:tracePt t="50007" x="3835400" y="3117850"/>
          <p14:tracePt t="50028" x="3746500" y="3117850"/>
          <p14:tracePt t="50041" x="3670300" y="3117850"/>
          <p14:tracePt t="50056" x="3613150" y="3130550"/>
          <p14:tracePt t="50076" x="3613150" y="3143250"/>
          <p14:tracePt t="50090" x="3638550" y="3168650"/>
          <p14:tracePt t="50111" x="3714750" y="3181350"/>
          <p14:tracePt t="50125" x="3740150" y="3181350"/>
          <p14:tracePt t="50139" x="3810000" y="3181350"/>
          <p14:tracePt t="50160" x="3867150" y="3181350"/>
          <p14:tracePt t="51775" x="3873500" y="3181350"/>
          <p14:tracePt t="51781" x="3905250" y="3181350"/>
          <p14:tracePt t="51792" x="3930650" y="3175000"/>
          <p14:tracePt t="51798" x="3962400" y="3168650"/>
          <p14:tracePt t="51812" x="4019550" y="3155950"/>
          <p14:tracePt t="51826" x="4032250" y="3155950"/>
          <p14:tracePt t="51840" x="4064000" y="3155950"/>
          <p14:tracePt t="51861" x="4089400" y="3143250"/>
          <p14:tracePt t="51875" x="4102100" y="3143250"/>
          <p14:tracePt t="51896" x="4127500" y="3130550"/>
          <p14:tracePt t="51910" x="4171950" y="3124200"/>
          <p14:tracePt t="51923" x="4197350" y="3111500"/>
          <p14:tracePt t="51944" x="4305300" y="3098800"/>
          <p14:tracePt t="51958" x="4368800" y="3092450"/>
          <p14:tracePt t="51979" x="4419600" y="3086100"/>
          <p14:tracePt t="51993" x="4483100" y="3060700"/>
          <p14:tracePt t="52007" x="4559300" y="3041650"/>
          <p14:tracePt t="52028" x="4610100" y="3028950"/>
          <p14:tracePt t="52042" x="4673600" y="3016250"/>
          <p14:tracePt t="52062" x="4787900" y="2997200"/>
          <p14:tracePt t="52076" x="4857750" y="2997200"/>
          <p14:tracePt t="52090" x="4883150" y="2997200"/>
          <p14:tracePt t="52111" x="4908550" y="2997200"/>
          <p14:tracePt t="52434" x="4914900" y="2997200"/>
          <p14:tracePt t="52448" x="4914900" y="3003550"/>
          <p14:tracePt t="52456" x="4921250" y="3003550"/>
          <p14:tracePt t="52462" x="4927600" y="3009900"/>
          <p14:tracePt t="52469" x="4927600" y="3016250"/>
          <p14:tracePt t="52479" x="4933950" y="3022600"/>
          <p14:tracePt t="52493" x="4940300" y="3028950"/>
          <p14:tracePt t="52513" x="4959350" y="3041650"/>
          <p14:tracePt t="52527" x="4972050" y="3048000"/>
          <p14:tracePt t="52556" x="4978400" y="3048000"/>
          <p14:tracePt t="52592" x="4984750" y="3048000"/>
          <p14:tracePt t="52616" x="4997450" y="3048000"/>
          <p14:tracePt t="52688" x="4997450" y="3041650"/>
          <p14:tracePt t="52698" x="4997450" y="3035300"/>
          <p14:tracePt t="52724" x="4997450" y="3022600"/>
          <p14:tracePt t="52734" x="4984750" y="3022600"/>
          <p14:tracePt t="52742" x="4984750" y="3009900"/>
          <p14:tracePt t="52758" x="4984750" y="3003550"/>
          <p14:tracePt t="52766" x="4978400" y="2997200"/>
          <p14:tracePt t="52778" x="4972050" y="2990850"/>
          <p14:tracePt t="52791" x="4953000" y="2971800"/>
          <p14:tracePt t="52813" x="4946650" y="2959100"/>
          <p14:tracePt t="52826" x="4933950" y="2959100"/>
          <p14:tracePt t="52847" x="4902200" y="2959100"/>
          <p14:tracePt t="52861" x="4889500" y="2959100"/>
          <p14:tracePt t="52875" x="4838700" y="2971800"/>
          <p14:tracePt t="52896" x="4826000" y="2984500"/>
          <p14:tracePt t="52910" x="4794250" y="3009900"/>
          <p14:tracePt t="52932" x="4787900" y="3073400"/>
          <p14:tracePt t="52945" x="4787900" y="3111500"/>
          <p14:tracePt t="52958" x="4794250" y="3124200"/>
          <p14:tracePt t="52979" x="4832350" y="3149600"/>
          <p14:tracePt t="52993" x="4851400" y="3162300"/>
          <p14:tracePt t="53014" x="4902200" y="3155950"/>
          <p14:tracePt t="53028" x="4921250" y="3136900"/>
          <p14:tracePt t="53041" x="4940300" y="3117850"/>
          <p14:tracePt t="53062" x="4959350" y="3086100"/>
          <p14:tracePt t="53076" x="4972050" y="3067050"/>
          <p14:tracePt t="53097" x="4965700" y="3041650"/>
          <p14:tracePt t="53111" x="4953000" y="3028950"/>
          <p14:tracePt t="53132" x="4940300" y="3022600"/>
          <p14:tracePt t="53146" x="4927600" y="3022600"/>
          <p14:tracePt t="53174" x="4914900" y="3028950"/>
          <p14:tracePt t="53200" x="4914900" y="3041650"/>
          <p14:tracePt t="53215" x="4914900" y="3054350"/>
          <p14:tracePt t="53223" x="4914900" y="3060700"/>
          <p14:tracePt t="53229" x="4914900" y="3067050"/>
          <p14:tracePt t="53243" x="4921250" y="3073400"/>
          <p14:tracePt t="53264" x="4946650" y="3086100"/>
          <p14:tracePt t="53278" x="4959350" y="3092450"/>
          <p14:tracePt t="53295" x="4965700" y="3092450"/>
          <p14:tracePt t="54414" x="4972050" y="3098800"/>
          <p14:tracePt t="54446" x="4972050" y="3105150"/>
          <p14:tracePt t="54447" x="4972050" y="3111500"/>
          <p14:tracePt t="54454" x="4959350" y="3117850"/>
          <p14:tracePt t="54465" x="4946650" y="3149600"/>
          <p14:tracePt t="54479" x="4914900" y="3168650"/>
          <p14:tracePt t="54493" x="4908550" y="3181350"/>
          <p14:tracePt t="54514" x="4895850" y="3187700"/>
          <p14:tracePt t="54528" x="4883150" y="3194050"/>
          <p14:tracePt t="54548" x="4876800" y="3194050"/>
          <p14:tracePt t="54562" x="4864100" y="3194050"/>
          <p14:tracePt t="54576" x="4857750" y="3194050"/>
          <p14:tracePt t="54597" x="4819650" y="3194050"/>
          <p14:tracePt t="54611" x="4800600" y="3187700"/>
          <p14:tracePt t="54632" x="4781550" y="3181350"/>
          <p14:tracePt t="54761" x="4775200" y="3181350"/>
          <p14:tracePt t="54767" x="4775200" y="3187700"/>
          <p14:tracePt t="54792" x="4775200" y="3225800"/>
          <p14:tracePt t="54816" x="4775200" y="3232150"/>
          <p14:tracePt t="54817" x="4775200" y="3251200"/>
          <p14:tracePt t="54831" x="4775200" y="3263900"/>
          <p14:tracePt t="54847" x="4775200" y="3289300"/>
          <p14:tracePt t="54861" x="4775200" y="3308350"/>
          <p14:tracePt t="54882" x="4768850" y="3352800"/>
          <p14:tracePt t="54896" x="4768850" y="3384550"/>
          <p14:tracePt t="54909" x="4768850" y="3422650"/>
          <p14:tracePt t="54930" x="4768850" y="3460750"/>
          <p14:tracePt t="54944" x="4768850" y="3505200"/>
          <p14:tracePt t="54965" x="4768850" y="3543300"/>
          <p14:tracePt t="54979" x="4768850" y="3556000"/>
          <p14:tracePt t="54993" x="4768850" y="3587750"/>
          <p14:tracePt t="55014" x="4775200" y="3619500"/>
          <p14:tracePt t="55031" x="4781550" y="3625850"/>
          <p14:tracePt t="55048" x="4781550" y="3638550"/>
          <p14:tracePt t="55062" x="4781550" y="3657600"/>
          <p14:tracePt t="55084" x="4781550" y="3663950"/>
          <p14:tracePt t="55493" x="4787900" y="3663950"/>
          <p14:tracePt t="55518" x="4794250" y="3663950"/>
          <p14:tracePt t="55525" x="4794250" y="3657600"/>
          <p14:tracePt t="55534" x="4794250" y="3632200"/>
          <p14:tracePt t="55535" x="4806950" y="3619500"/>
          <p14:tracePt t="55549" x="4813300" y="3600450"/>
          <p14:tracePt t="55562" x="4826000" y="3587750"/>
          <p14:tracePt t="55583" x="4838700" y="3549650"/>
          <p14:tracePt t="55597" x="4845050" y="3524250"/>
          <p14:tracePt t="55611" x="4845050" y="3486150"/>
          <p14:tracePt t="55632" x="4851400" y="3409950"/>
          <p14:tracePt t="55646" x="4851400" y="3352800"/>
          <p14:tracePt t="55666" x="4870450" y="3276600"/>
          <p14:tracePt t="55681" x="4889500" y="3206750"/>
          <p14:tracePt t="55694" x="4902200" y="3155950"/>
          <p14:tracePt t="55715" x="4914900" y="3117850"/>
          <p14:tracePt t="55729" x="4914900" y="3092450"/>
          <p14:tracePt t="55750" x="4914900" y="3086100"/>
          <p14:tracePt t="55800" x="4914900" y="3098800"/>
          <p14:tracePt t="55816" x="4914900" y="3124200"/>
          <p14:tracePt t="55824" x="4914900" y="3162300"/>
          <p14:tracePt t="55829" x="4914900" y="3175000"/>
          <p14:tracePt t="55838" x="4914900" y="3200400"/>
          <p14:tracePt t="55847" x="4908550" y="3232150"/>
          <p14:tracePt t="55861" x="4902200" y="3276600"/>
          <p14:tracePt t="55882" x="4889500" y="3441700"/>
          <p14:tracePt t="55896" x="4883150" y="3543300"/>
          <p14:tracePt t="55917" x="4883150" y="3619500"/>
          <p14:tracePt t="55931" x="4883150" y="3657600"/>
          <p14:tracePt t="55944" x="4889500" y="3683000"/>
          <p14:tracePt t="56056" x="4889500" y="3689350"/>
          <p14:tracePt t="56395" x="4889500" y="3695700"/>
          <p14:tracePt t="56402" x="4902200" y="3708400"/>
          <p14:tracePt t="56418" x="4902200" y="3714750"/>
          <p14:tracePt t="56430" x="4902200" y="3727450"/>
          <p14:tracePt t="56448" x="4902200" y="3733800"/>
          <p14:tracePt t="56453" x="4895850" y="3740150"/>
          <p14:tracePt t="56465" x="4895850" y="3746500"/>
          <p14:tracePt t="56479" x="4883150" y="3765550"/>
          <p14:tracePt t="56500" x="4851400" y="3778250"/>
          <p14:tracePt t="56515" x="4813300" y="3778250"/>
          <p14:tracePt t="56528" x="4794250" y="3778250"/>
          <p14:tracePt t="56548" x="4711700" y="3778250"/>
          <p14:tracePt t="56562" x="4673600" y="3778250"/>
          <p14:tracePt t="56583" x="4641850" y="3778250"/>
          <p14:tracePt t="56616" x="4660900" y="3778250"/>
          <p14:tracePt t="56630" x="4673600" y="3790950"/>
          <p14:tracePt t="56638" x="4699000" y="3790950"/>
          <p14:tracePt t="56646" x="4718050" y="3790950"/>
          <p14:tracePt t="56666" x="4762500" y="3790950"/>
          <p14:tracePt t="56681" x="4775200" y="3803650"/>
          <p14:tracePt t="56694" x="4775200" y="3810000"/>
          <p14:tracePt t="56715" x="4775200" y="3822700"/>
          <p14:tracePt t="56729" x="4756150" y="3829050"/>
          <p14:tracePt t="56750" x="4730750" y="3841750"/>
          <p14:tracePt t="56764" x="4699000" y="3854450"/>
          <p14:tracePt t="56784" x="4679950" y="3854450"/>
          <p14:tracePt t="56846" x="4699000" y="3854450"/>
          <p14:tracePt t="56854" x="4711700" y="3854450"/>
          <p14:tracePt t="56870" x="4724400" y="3854450"/>
          <p14:tracePt t="56877" x="4730750" y="3854450"/>
          <p14:tracePt t="58308" x="4743450" y="3867150"/>
          <p14:tracePt t="58327" x="4762500" y="3867150"/>
          <p14:tracePt t="58333" x="4775200" y="3867150"/>
          <p14:tracePt t="58335" x="4787900" y="3879850"/>
          <p14:tracePt t="58347" x="4800600" y="3879850"/>
          <p14:tracePt t="58374" x="4813300" y="3892550"/>
          <p14:tracePt t="58472" x="4819650" y="3892550"/>
          <p14:tracePt t="58478" x="4819650" y="3886200"/>
          <p14:tracePt t="58479" x="4832350" y="3886200"/>
          <p14:tracePt t="58504" x="4838700" y="3873500"/>
          <p14:tracePt t="58510" x="4845050" y="3873500"/>
          <p14:tracePt t="58528" x="4845050" y="3860800"/>
          <p14:tracePt t="58534" x="4857750" y="3860800"/>
          <p14:tracePt t="58554" x="4857750" y="3848100"/>
          <p14:tracePt t="58604" x="4857750" y="3841750"/>
          <p14:tracePt t="58614" x="4870450" y="3835400"/>
          <p14:tracePt t="58622" x="4870450" y="3829050"/>
          <p14:tracePt t="58628" x="4876800" y="3816350"/>
          <p14:tracePt t="58638" x="4883150" y="3797300"/>
          <p14:tracePt t="58652" x="4889500" y="3790950"/>
          <p14:tracePt t="58666" x="4889500" y="3771900"/>
          <p14:tracePt t="58680" x="4895850" y="3759200"/>
          <p14:tracePt t="58701" x="4902200" y="3746500"/>
          <p14:tracePt t="58720" x="4902200" y="3733800"/>
          <p14:tracePt t="58736" x="4908550" y="3695700"/>
          <p14:tracePt t="58750" x="4908550" y="3670300"/>
          <p14:tracePt t="58763" x="4908550" y="3657600"/>
          <p14:tracePt t="58785" x="4914900" y="3600450"/>
          <p14:tracePt t="58799" x="4914900" y="3562350"/>
          <p14:tracePt t="58819" x="4914900" y="3505200"/>
          <p14:tracePt t="58833" x="4914900" y="3460750"/>
          <p14:tracePt t="58847" x="4914900" y="3384550"/>
          <p14:tracePt t="58868" x="4914900" y="3257550"/>
          <p14:tracePt t="58882" x="4914900" y="3219450"/>
          <p14:tracePt t="58903" x="4914900" y="3149600"/>
          <p14:tracePt t="58916" x="4921250" y="3086100"/>
          <p14:tracePt t="58930" x="4921250" y="3048000"/>
          <p14:tracePt t="58951" x="4914900" y="3009900"/>
          <p14:tracePt t="58965" x="4914900" y="2997200"/>
          <p14:tracePt t="58986" x="4914900" y="2984500"/>
          <p14:tracePt t="59719" x="4902200" y="2984500"/>
          <p14:tracePt t="59750" x="4902200" y="2990850"/>
          <p14:tracePt t="59757" x="4902200" y="2997200"/>
          <p14:tracePt t="59759" x="4902200" y="3003550"/>
          <p14:tracePt t="59774" x="4902200" y="3016250"/>
          <p14:tracePt t="59784" x="4902200" y="3022600"/>
          <p14:tracePt t="59798" x="4902200" y="3028950"/>
          <p14:tracePt t="59944" x="4908550" y="3028950"/>
          <p14:tracePt t="61553" x="4902200" y="3028950"/>
          <p14:tracePt t="61761" x="4870450" y="3048000"/>
          <p14:tracePt t="61767" x="4832350" y="3060700"/>
          <p14:tracePt t="61774" x="4813300" y="3060700"/>
          <p14:tracePt t="61783" x="4787900" y="3067050"/>
          <p14:tracePt t="61790" x="4762500" y="3067050"/>
          <p14:tracePt t="61806" x="4699000" y="3086100"/>
          <p14:tracePt t="61819" x="4660900" y="3098800"/>
          <p14:tracePt t="61833" x="4635500" y="3105150"/>
          <p14:tracePt t="61854" x="4629150" y="3111500"/>
          <p14:tracePt t="61868" x="4622800" y="3117850"/>
          <p14:tracePt t="61888" x="4527550" y="3143250"/>
          <p14:tracePt t="61902" x="4514850" y="3143250"/>
          <p14:tracePt t="61916" x="4457700" y="3149600"/>
          <p14:tracePt t="61937" x="4387850" y="3162300"/>
          <p14:tracePt t="61951" x="4311650" y="3181350"/>
          <p14:tracePt t="61972" x="4229100" y="3194050"/>
          <p14:tracePt t="61986" x="4165600" y="3206750"/>
          <p14:tracePt t="62000" x="4127500" y="3213100"/>
          <p14:tracePt t="62021" x="4108450" y="3225800"/>
          <p14:tracePt t="62035" x="4089400" y="3225800"/>
          <p14:tracePt t="62055" x="4070350" y="3251200"/>
          <p14:tracePt t="62070" x="4051300" y="3251200"/>
          <p14:tracePt t="62083" x="4038600" y="3257550"/>
          <p14:tracePt t="62104" x="3949700" y="3276600"/>
          <p14:tracePt t="62119" x="3911600" y="3276600"/>
          <p14:tracePt t="62138" x="3873500" y="3289300"/>
          <p14:tracePt t="62153" x="3848100" y="3295650"/>
          <p14:tracePt t="62166" x="3822700" y="3295650"/>
          <p14:tracePt t="62187" x="3810000" y="3295650"/>
          <p14:tracePt t="62201" x="3797300" y="3295650"/>
          <p14:tracePt t="62222" x="3790950" y="3295650"/>
          <p14:tracePt t="62236" x="3778250" y="3289300"/>
          <p14:tracePt t="62250" x="3765550" y="3276600"/>
          <p14:tracePt t="62271" x="3752850" y="3257550"/>
          <p14:tracePt t="62284" x="3740150" y="3244850"/>
          <p14:tracePt t="62305" x="3721100" y="3181350"/>
          <p14:tracePt t="62319" x="3721100" y="3143250"/>
          <p14:tracePt t="62340" x="3721100" y="3117850"/>
          <p14:tracePt t="62354" x="3721100" y="3111500"/>
          <p14:tracePt t="62368" x="3721100" y="3105150"/>
          <p14:tracePt t="62390" x="3714750" y="3098800"/>
          <p14:tracePt t="62599" x="3714750" y="3105150"/>
          <p14:tracePt t="62603" x="3721100" y="3111500"/>
          <p14:tracePt t="62618" x="3727450" y="3117850"/>
          <p14:tracePt t="62624" x="3740150" y="3124200"/>
          <p14:tracePt t="62638" x="3759200" y="3124200"/>
          <p14:tracePt t="62652" x="3765550" y="3124200"/>
          <p14:tracePt t="62673" x="3797300" y="3124200"/>
          <p14:tracePt t="62687" x="3816350" y="3124200"/>
          <p14:tracePt t="62701" x="3829050" y="3124200"/>
          <p14:tracePt t="62722" x="3848100" y="3086100"/>
          <p14:tracePt t="62736" x="3860800" y="3073400"/>
          <p14:tracePt t="62757" x="3829050" y="3028950"/>
          <p14:tracePt t="62771" x="3810000" y="3016250"/>
          <p14:tracePt t="62784" x="3765550" y="3016250"/>
          <p14:tracePt t="62805" x="3689350" y="3009900"/>
          <p14:tracePt t="62819" x="3651250" y="3009900"/>
          <p14:tracePt t="62840" x="3562350" y="3028950"/>
          <p14:tracePt t="62854" x="3556000" y="3048000"/>
          <p14:tracePt t="62868" x="3556000" y="3060700"/>
          <p14:tracePt t="62889" x="3581400" y="3130550"/>
          <p14:tracePt t="62902" x="3594100" y="3168650"/>
          <p14:tracePt t="62923" x="3663950" y="3232150"/>
          <p14:tracePt t="62937" x="3676650" y="3244850"/>
          <p14:tracePt t="62951" x="3746500" y="3251200"/>
          <p14:tracePt t="62972" x="3810000" y="3251200"/>
          <p14:tracePt t="62986" x="3841750" y="3244850"/>
          <p14:tracePt t="63006" x="3886200" y="3206750"/>
          <p14:tracePt t="63021" x="3886200" y="3175000"/>
          <p14:tracePt t="63034" x="3886200" y="3149600"/>
          <p14:tracePt t="63055" x="3778250" y="3067050"/>
          <p14:tracePt t="63069" x="3740150" y="3048000"/>
          <p14:tracePt t="63090" x="3663950" y="3028950"/>
          <p14:tracePt t="63104" x="3613150" y="3022600"/>
          <p14:tracePt t="63117" x="3613150" y="3028950"/>
          <p14:tracePt t="63139" x="3613150" y="3054350"/>
          <p14:tracePt t="63152" x="3625850" y="3073400"/>
          <p14:tracePt t="63173" x="3651250" y="3098800"/>
          <p14:tracePt t="63187" x="3740150" y="3149600"/>
          <p14:tracePt t="63201" x="3746500" y="3149600"/>
          <p14:tracePt t="63222" x="3759200" y="3149600"/>
          <p14:tracePt t="63296" x="3752850" y="3149600"/>
          <p14:tracePt t="63303" x="3746500" y="3149600"/>
          <p14:tracePt t="63309" x="3740150" y="3149600"/>
          <p14:tracePt t="63318" x="3733800" y="3149600"/>
          <p14:tracePt t="63350" x="3727450" y="3149600"/>
          <p14:tracePt t="63355" x="3727450" y="3155950"/>
          <p14:tracePt t="63366" x="3733800" y="3162300"/>
          <p14:tracePt t="63375" x="3733800" y="3168650"/>
          <p14:tracePt t="63389" x="3733800" y="3175000"/>
          <p14:tracePt t="63402" x="3740150" y="3175000"/>
          <p14:tracePt t="63423" x="3740150" y="3181350"/>
          <p14:tracePt t="63445" x="3746500" y="3187700"/>
          <p14:tracePt t="63753" x="3740150" y="3187700"/>
          <p14:tracePt t="63758" x="3714750" y="3181350"/>
          <p14:tracePt t="63770" x="3689350" y="3181350"/>
          <p14:tracePt t="63782" x="3683000" y="3181350"/>
          <p14:tracePt t="63788" x="3683000" y="3187700"/>
          <p14:tracePt t="63805" x="3676650" y="3232150"/>
          <p14:tracePt t="63819" x="3676650" y="3244850"/>
          <p14:tracePt t="63840" x="3676650" y="3371850"/>
          <p14:tracePt t="63854" x="3708400" y="3454400"/>
          <p14:tracePt t="63875" x="3752850" y="3524250"/>
          <p14:tracePt t="63889" x="3797300" y="3536950"/>
          <p14:tracePt t="63902" x="3841750" y="3536950"/>
          <p14:tracePt t="63923" x="3873500" y="3486150"/>
          <p14:tracePt t="63937" x="3892550" y="3429000"/>
          <p14:tracePt t="63958" x="3905250" y="3321050"/>
          <p14:tracePt t="63972" x="3905250" y="3276600"/>
          <p14:tracePt t="63986" x="3848100" y="3175000"/>
          <p14:tracePt t="64007" x="3740150" y="3098800"/>
          <p14:tracePt t="64021" x="3702050" y="3086100"/>
          <p14:tracePt t="64042" x="3663950" y="3079750"/>
          <p14:tracePt t="64055" x="3663950" y="3086100"/>
          <p14:tracePt t="64069" x="3663950" y="3092450"/>
          <p14:tracePt t="64090" x="3708400" y="3149600"/>
          <p14:tracePt t="64104" x="3746500" y="3181350"/>
          <p14:tracePt t="64125" x="3822700" y="3213100"/>
          <p14:tracePt t="64139" x="3835400" y="3213100"/>
          <p14:tracePt t="64153" x="3860800" y="3213100"/>
          <p14:tracePt t="64190" x="3841750" y="3213100"/>
          <p14:tracePt t="64195" x="3816350" y="3213100"/>
          <p14:tracePt t="64208" x="3797300" y="3213100"/>
          <p14:tracePt t="64222" x="3746500" y="3219450"/>
          <p14:tracePt t="64236" x="3733800" y="3225800"/>
          <p14:tracePt t="64257" x="3721100" y="3225800"/>
          <p14:tracePt t="64305" x="3721100" y="3232150"/>
          <p14:tracePt t="65717" x="3740150" y="3232150"/>
          <p14:tracePt t="65742" x="3733800" y="3219450"/>
          <p14:tracePt t="65748" x="3721100" y="3200400"/>
          <p14:tracePt t="65754" x="3695700" y="3187700"/>
          <p14:tracePt t="65760" x="3683000" y="3175000"/>
          <p14:tracePt t="65771" x="3657600" y="3168650"/>
          <p14:tracePt t="65791" x="3562350" y="3143250"/>
          <p14:tracePt t="65805" x="3536950" y="3143250"/>
          <p14:tracePt t="65826" x="3492500" y="3143250"/>
          <p14:tracePt t="65840" x="3467100" y="3143250"/>
          <p14:tracePt t="65934" x="3467100" y="3149600"/>
          <p14:tracePt t="65949" x="3467100" y="3155950"/>
          <p14:tracePt t="65960" x="3467100" y="3162300"/>
          <p14:tracePt t="65965" x="3467100" y="3168650"/>
          <p14:tracePt t="65976" x="3473450" y="3175000"/>
          <p14:tracePt t="65993" x="3486150" y="3181350"/>
          <p14:tracePt t="66006" x="3486150" y="3187700"/>
          <p14:tracePt t="66021" x="3498850" y="3194050"/>
          <p14:tracePt t="66041" x="3524250" y="3194050"/>
          <p14:tracePt t="66055" x="3536950" y="3194050"/>
          <p14:tracePt t="66076" x="3549650" y="3194050"/>
          <p14:tracePt t="66090" x="3562350" y="3194050"/>
          <p14:tracePt t="66104" x="3568700" y="3194050"/>
          <p14:tracePt t="66125" x="3581400" y="3194050"/>
          <p14:tracePt t="66967" x="3606800" y="3194050"/>
          <p14:tracePt t="66974" x="3625850" y="3194050"/>
          <p14:tracePt t="66986" x="3689350" y="3143250"/>
          <p14:tracePt t="66992" x="3689350" y="3124200"/>
          <p14:tracePt t="67000" x="3689350" y="3092450"/>
          <p14:tracePt t="67006" x="3689350" y="3054350"/>
          <p14:tracePt t="67027" x="3613150" y="2959100"/>
          <p14:tracePt t="67041" x="3594100" y="2952750"/>
          <p14:tracePt t="67055" x="3517900" y="2946400"/>
          <p14:tracePt t="67076" x="3346450" y="2946400"/>
          <p14:tracePt t="67090" x="3333750" y="2946400"/>
          <p14:tracePt t="67111" x="3333750" y="2959100"/>
          <p14:tracePt t="67125" x="3340100" y="2971800"/>
          <p14:tracePt t="67138" x="3384550" y="2990850"/>
          <p14:tracePt t="67159" x="3454400" y="3022600"/>
          <p14:tracePt t="67173" x="3543300" y="3048000"/>
          <p14:tracePt t="67194" x="3632200" y="3067050"/>
          <p14:tracePt t="67208" x="3676650" y="3073400"/>
          <p14:tracePt t="67222" x="3689350" y="3086100"/>
          <p14:tracePt t="67449" x="3695700" y="3098800"/>
          <p14:tracePt t="67455" x="3695700" y="3105150"/>
          <p14:tracePt t="67472" x="3695700" y="3111500"/>
          <p14:tracePt t="67723" x="3702050" y="3117850"/>
          <p14:tracePt t="67735" x="3708400" y="3124200"/>
          <p14:tracePt t="67742" x="3721100" y="3130550"/>
          <p14:tracePt t="67749" x="3740150" y="3130550"/>
          <p14:tracePt t="67757" x="3771900" y="3136900"/>
          <p14:tracePt t="67777" x="3816350" y="3143250"/>
          <p14:tracePt t="67791" x="3854450" y="3149600"/>
          <p14:tracePt t="67805" x="3898900" y="3149600"/>
          <p14:tracePt t="67826" x="3949700" y="3149600"/>
          <p14:tracePt t="67840" x="4006850" y="3149600"/>
          <p14:tracePt t="67861" x="4095750" y="3149600"/>
          <p14:tracePt t="67875" x="4216400" y="3143250"/>
          <p14:tracePt t="67889" x="4318000" y="3124200"/>
          <p14:tracePt t="67909" x="4413250" y="3111500"/>
          <p14:tracePt t="67923" x="4419600" y="3111500"/>
          <p14:tracePt t="67958" x="4419600" y="3105150"/>
          <p14:tracePt t="67974" x="4406900" y="3105150"/>
          <p14:tracePt t="67982" x="4375150" y="3111500"/>
          <p14:tracePt t="67993" x="4356100" y="3111500"/>
          <p14:tracePt t="68006" x="4305300" y="3117850"/>
          <p14:tracePt t="68027" x="4286250" y="3130550"/>
          <p14:tracePt t="68080" x="4298950" y="3130550"/>
          <p14:tracePt t="68094" x="4311650" y="3130550"/>
          <p14:tracePt t="68102" x="4330700" y="3130550"/>
          <p14:tracePt t="68107" x="4362450" y="3130550"/>
          <p14:tracePt t="68118" x="4381500" y="3130550"/>
          <p14:tracePt t="68125" x="4406900" y="3130550"/>
          <p14:tracePt t="68145" x="4489450" y="3130550"/>
          <p14:tracePt t="68159" x="4616450" y="3130550"/>
          <p14:tracePt t="68173" x="4775200" y="3130550"/>
          <p14:tracePt t="68194" x="4927600" y="3130550"/>
          <p14:tracePt t="68208" x="5080000" y="3130550"/>
          <p14:tracePt t="68229" x="5264150" y="3130550"/>
          <p14:tracePt t="68243" x="5302250" y="3130550"/>
          <p14:tracePt t="68256" x="5308600" y="3130550"/>
          <p14:tracePt t="68294" x="5283200" y="3130550"/>
          <p14:tracePt t="68309" x="5264150" y="3130550"/>
          <p14:tracePt t="68318" x="5226050" y="3130550"/>
          <p14:tracePt t="68326" x="5175250" y="3130550"/>
          <p14:tracePt t="68340" x="5124450" y="3130550"/>
          <p14:tracePt t="68361" x="4978400" y="3149600"/>
          <p14:tracePt t="68375" x="4914900" y="3168650"/>
          <p14:tracePt t="68396" x="4876800" y="3175000"/>
          <p14:tracePt t="68419" x="4876800" y="3181350"/>
          <p14:tracePt t="68430" x="4883150" y="3181350"/>
          <p14:tracePt t="68444" x="4953000" y="3181350"/>
          <p14:tracePt t="68458" x="4965700" y="3181350"/>
          <p14:tracePt t="68479" x="5067300" y="3162300"/>
          <p14:tracePt t="68493" x="5137150" y="3149600"/>
          <p14:tracePt t="68506" x="5149850" y="3149600"/>
          <p14:tracePt t="68527" x="5156200" y="3136900"/>
          <p14:tracePt t="68549" x="5149850" y="3136900"/>
          <p14:tracePt t="68562" x="5130800" y="3136900"/>
          <p14:tracePt t="68576" x="5054600" y="3136900"/>
          <p14:tracePt t="68590" x="4953000" y="3136900"/>
          <p14:tracePt t="68611" x="4813300" y="3149600"/>
          <p14:tracePt t="68630" x="4813300" y="3155950"/>
          <p14:tracePt t="68654" x="4826000" y="3155950"/>
          <p14:tracePt t="68659" x="4864100" y="3155950"/>
          <p14:tracePt t="68673" x="4876800" y="3155950"/>
          <p14:tracePt t="68694" x="4972050" y="3149600"/>
          <p14:tracePt t="68708" x="5010150" y="3136900"/>
          <p14:tracePt t="68792" x="5003800" y="3136900"/>
          <p14:tracePt t="68798" x="4991100" y="3136900"/>
          <p14:tracePt t="68814" x="4978400" y="3136900"/>
          <p14:tracePt t="68822" x="4965700" y="3136900"/>
          <p14:tracePt t="68837" x="4959350" y="3136900"/>
          <p14:tracePt t="69989" x="4959350" y="3130550"/>
          <p14:tracePt t="70014" x="4984750" y="3155950"/>
          <p14:tracePt t="70021" x="5010150" y="3175000"/>
          <p14:tracePt t="70027" x="5041900" y="3206750"/>
          <p14:tracePt t="70038" x="5048250" y="3232150"/>
          <p14:tracePt t="70045" x="5067300" y="3251200"/>
          <p14:tracePt t="70062" x="5080000" y="3270250"/>
          <p14:tracePt t="70076" x="5099050" y="3327400"/>
          <p14:tracePt t="70097" x="5105400" y="3378200"/>
          <p14:tracePt t="70110" x="5105400" y="3416300"/>
          <p14:tracePt t="70124" x="5105400" y="3479800"/>
          <p14:tracePt t="70145" x="5080000" y="3587750"/>
          <p14:tracePt t="70159" x="5073650" y="3606800"/>
          <p14:tracePt t="70180" x="5048250" y="3670300"/>
          <p14:tracePt t="70194" x="5029200" y="3746500"/>
          <p14:tracePt t="70208" x="5010150" y="3816350"/>
          <p14:tracePt t="70229" x="4972050" y="3911600"/>
          <p14:tracePt t="70243" x="4908550" y="4006850"/>
          <p14:tracePt t="70263" x="4819650" y="4203700"/>
          <p14:tracePt t="70278" x="4737100" y="4337050"/>
          <p14:tracePt t="70291" x="4603750" y="4552950"/>
          <p14:tracePt t="70312" x="4438650" y="4794250"/>
          <p14:tracePt t="70326" x="4267200" y="5041900"/>
          <p14:tracePt t="70347" x="4140200" y="5245100"/>
          <p14:tracePt t="70361" x="3981450" y="5486400"/>
          <p14:tracePt t="70375" x="3937000" y="5549900"/>
          <p14:tracePt t="70396" x="3848100" y="5670550"/>
          <p14:tracePt t="70409" x="3759200" y="5772150"/>
          <p14:tracePt t="70430" x="3619500" y="5880100"/>
          <p14:tracePt t="70444" x="3575050" y="5905500"/>
          <p14:tracePt t="70458" x="3492500" y="5956300"/>
          <p14:tracePt t="70479" x="3416300" y="6000750"/>
          <p14:tracePt t="70493" x="3403600" y="6013450"/>
          <p14:tracePt t="70591" x="3403600" y="6007100"/>
          <p14:tracePt t="70604" x="3403600" y="5994400"/>
          <p14:tracePt t="70614" x="3422650" y="5994400"/>
          <p14:tracePt t="70628" x="3422650" y="5981700"/>
          <p14:tracePt t="70638" x="3435350" y="5969000"/>
          <p14:tracePt t="70645" x="3435350" y="5962650"/>
          <p14:tracePt t="70659" x="3435350" y="5956300"/>
          <p14:tracePt t="70680" x="3448050" y="5943600"/>
          <p14:tracePt t="70694" x="3460750" y="5930900"/>
          <p14:tracePt t="70717" x="3460750" y="5918200"/>
          <p14:tracePt t="70742" x="3473450" y="5911850"/>
          <p14:tracePt t="70758" x="3473450" y="5905500"/>
          <p14:tracePt t="70772" x="3473450" y="5899150"/>
          <p14:tracePt t="71131" x="3448050" y="5899150"/>
          <p14:tracePt t="71144" x="3448050" y="5892800"/>
          <p14:tracePt t="71152" x="3448050" y="5880100"/>
          <p14:tracePt t="71166" x="3448050" y="5873750"/>
          <p14:tracePt t="71190" x="3448050" y="5861050"/>
          <p14:tracePt t="71337" x="3441700" y="5848350"/>
          <p14:tracePt t="71341" x="3435350" y="5835650"/>
          <p14:tracePt t="71358" x="3429000" y="5822950"/>
          <p14:tracePt t="71366" x="3429000" y="5816600"/>
          <p14:tracePt t="71372" x="3422650" y="5816600"/>
          <p14:tracePt t="71382" x="3422650" y="5803900"/>
          <p14:tracePt t="71396" x="3422650" y="5791200"/>
          <p14:tracePt t="71414" x="3416300" y="5791200"/>
          <p14:tracePt t="71430" x="3409950" y="5784850"/>
          <p14:tracePt t="71444" x="3403600" y="5784850"/>
          <p14:tracePt t="71465" x="3390900" y="5784850"/>
          <p14:tracePt t="71479" x="3346450" y="5784850"/>
          <p14:tracePt t="71492" x="3308350" y="5784850"/>
          <p14:tracePt t="71513" x="3200400" y="5784850"/>
          <p14:tracePt t="71527" x="3022600" y="5778500"/>
          <p14:tracePt t="71548" x="2762250" y="5753100"/>
          <p14:tracePt t="71562" x="2482850" y="5753100"/>
          <p14:tracePt t="71576" x="2133600" y="5740400"/>
          <p14:tracePt t="71597" x="1708150" y="5702300"/>
          <p14:tracePt t="71611" x="1295400" y="5645150"/>
          <p14:tracePt t="71631" x="889000" y="5600700"/>
          <p14:tracePt t="71646" x="736600" y="5600700"/>
          <p14:tracePt t="71659" x="615950" y="5575300"/>
          <p14:tracePt t="71680" x="546100" y="5562600"/>
          <p14:tracePt t="71694" x="488950" y="5537200"/>
          <p14:tracePt t="71715" x="342900" y="5473700"/>
          <p14:tracePt t="71729" x="152400" y="537845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24075" y="2943225"/>
            <a:ext cx="4895850" cy="981075"/>
          </a:xfrm>
          <a:custGeom>
            <a:avLst/>
            <a:gdLst/>
            <a:ahLst/>
            <a:cxnLst/>
            <a:rect l="l" t="t" r="r" b="b"/>
            <a:pathLst>
              <a:path w="4895850" h="981075">
                <a:moveTo>
                  <a:pt x="0" y="0"/>
                </a:moveTo>
                <a:lnTo>
                  <a:pt x="4895850" y="0"/>
                </a:lnTo>
                <a:lnTo>
                  <a:pt x="4895850" y="981075"/>
                </a:lnTo>
                <a:lnTo>
                  <a:pt x="0" y="981075"/>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20728" y="666540"/>
            <a:ext cx="3241672" cy="554319"/>
          </a:xfrm>
          <a:prstGeom prst="rect">
            <a:avLst/>
          </a:prstGeom>
        </p:spPr>
        <p:txBody>
          <a:bodyPr wrap="square" lIns="0" tIns="0" rIns="0" bIns="0" rtlCol="0" anchor="t">
            <a:spAutoFit/>
          </a:bodyPr>
          <a:lstStyle/>
          <a:p>
            <a:pPr algn="l">
              <a:lnSpc>
                <a:spcPts val="4626"/>
              </a:lnSpc>
            </a:pPr>
            <a:r>
              <a:rPr lang="en-US" sz="3304" spc="13" dirty="0">
                <a:solidFill>
                  <a:srgbClr val="000000"/>
                </a:solidFill>
                <a:latin typeface="Calibri (MS) Light"/>
              </a:rPr>
              <a:t>Illusion</a:t>
            </a:r>
          </a:p>
        </p:txBody>
      </p:sp>
      <p:pic>
        <p:nvPicPr>
          <p:cNvPr id="8" name="Picture 7">
            <a:extLst>
              <a:ext uri="{FF2B5EF4-FFF2-40B4-BE49-F238E27FC236}">
                <a16:creationId xmlns:a16="http://schemas.microsoft.com/office/drawing/2014/main" id="{CFE8E71B-53A2-C6F1-82F2-02A2054B85DD}"/>
              </a:ext>
            </a:extLst>
          </p:cNvPr>
          <p:cNvPicPr>
            <a:picLocks noChangeAspect="1"/>
          </p:cNvPicPr>
          <p:nvPr/>
        </p:nvPicPr>
        <p:blipFill rotWithShape="1">
          <a:blip r:embed="rId5"/>
          <a:srcRect r="80072"/>
          <a:stretch/>
        </p:blipFill>
        <p:spPr>
          <a:xfrm>
            <a:off x="6477000" y="1895246"/>
            <a:ext cx="976787" cy="981541"/>
          </a:xfrm>
          <a:prstGeom prst="rect">
            <a:avLst/>
          </a:prstGeom>
        </p:spPr>
      </p:pic>
      <p:pic>
        <p:nvPicPr>
          <p:cNvPr id="6" name="Audio 5">
            <a:hlinkClick r:id="" action="ppaction://media"/>
            <a:extLst>
              <a:ext uri="{FF2B5EF4-FFF2-40B4-BE49-F238E27FC236}">
                <a16:creationId xmlns:a16="http://schemas.microsoft.com/office/drawing/2014/main" id="{AD7CC63A-69B2-C071-B91F-FF8C0568243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477025347"/>
      </p:ext>
    </p:extLst>
  </p:cSld>
  <p:clrMapOvr>
    <a:masterClrMapping/>
  </p:clrMapOvr>
  <mc:AlternateContent xmlns:mc="http://schemas.openxmlformats.org/markup-compatibility/2006">
    <mc:Choice xmlns:p14="http://schemas.microsoft.com/office/powerpoint/2010/main" Requires="p14">
      <p:transition spd="slow" p14:dur="2000" advTm="5777"/>
    </mc:Choice>
    <mc:Fallback>
      <p:transition spd="slow" advTm="5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24075" y="2943225"/>
            <a:ext cx="4895850" cy="981075"/>
          </a:xfrm>
          <a:custGeom>
            <a:avLst/>
            <a:gdLst/>
            <a:ahLst/>
            <a:cxnLst/>
            <a:rect l="l" t="t" r="r" b="b"/>
            <a:pathLst>
              <a:path w="4895850" h="981075">
                <a:moveTo>
                  <a:pt x="0" y="0"/>
                </a:moveTo>
                <a:lnTo>
                  <a:pt x="4895850" y="0"/>
                </a:lnTo>
                <a:lnTo>
                  <a:pt x="4895850" y="981075"/>
                </a:lnTo>
                <a:lnTo>
                  <a:pt x="0" y="981075"/>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20728" y="666540"/>
            <a:ext cx="3241672" cy="554319"/>
          </a:xfrm>
          <a:prstGeom prst="rect">
            <a:avLst/>
          </a:prstGeom>
        </p:spPr>
        <p:txBody>
          <a:bodyPr wrap="square" lIns="0" tIns="0" rIns="0" bIns="0" rtlCol="0" anchor="t">
            <a:spAutoFit/>
          </a:bodyPr>
          <a:lstStyle/>
          <a:p>
            <a:pPr algn="l">
              <a:lnSpc>
                <a:spcPts val="4626"/>
              </a:lnSpc>
            </a:pPr>
            <a:r>
              <a:rPr lang="en-US" sz="3304" spc="13" dirty="0">
                <a:solidFill>
                  <a:srgbClr val="000000"/>
                </a:solidFill>
                <a:latin typeface="Calibri (MS) Light"/>
              </a:rPr>
              <a:t>Illusion</a:t>
            </a:r>
          </a:p>
        </p:txBody>
      </p:sp>
      <p:pic>
        <p:nvPicPr>
          <p:cNvPr id="8" name="Picture 7">
            <a:extLst>
              <a:ext uri="{FF2B5EF4-FFF2-40B4-BE49-F238E27FC236}">
                <a16:creationId xmlns:a16="http://schemas.microsoft.com/office/drawing/2014/main" id="{CFE8E71B-53A2-C6F1-82F2-02A2054B85DD}"/>
              </a:ext>
            </a:extLst>
          </p:cNvPr>
          <p:cNvPicPr>
            <a:picLocks noChangeAspect="1"/>
          </p:cNvPicPr>
          <p:nvPr/>
        </p:nvPicPr>
        <p:blipFill rotWithShape="1">
          <a:blip r:embed="rId5"/>
          <a:srcRect l="9327" t="47575" r="80072" b="-1917"/>
          <a:stretch/>
        </p:blipFill>
        <p:spPr>
          <a:xfrm>
            <a:off x="6934200" y="2286000"/>
            <a:ext cx="519587" cy="533400"/>
          </a:xfrm>
          <a:prstGeom prst="rect">
            <a:avLst/>
          </a:prstGeom>
        </p:spPr>
      </p:pic>
      <p:pic>
        <p:nvPicPr>
          <p:cNvPr id="6" name="Audio 5">
            <a:hlinkClick r:id="" action="ppaction://media"/>
            <a:extLst>
              <a:ext uri="{FF2B5EF4-FFF2-40B4-BE49-F238E27FC236}">
                <a16:creationId xmlns:a16="http://schemas.microsoft.com/office/drawing/2014/main" id="{8B42C0F8-D038-B971-42B6-063C627E210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604519421"/>
      </p:ext>
    </p:extLst>
  </p:cSld>
  <p:clrMapOvr>
    <a:masterClrMapping/>
  </p:clrMapOvr>
  <mc:AlternateContent xmlns:mc="http://schemas.openxmlformats.org/markup-compatibility/2006">
    <mc:Choice xmlns:p14="http://schemas.microsoft.com/office/powerpoint/2010/main" Requires="p14">
      <p:transition spd="slow" p14:dur="2000" advTm="6109"/>
    </mc:Choice>
    <mc:Fallback>
      <p:transition spd="slow" advTm="6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24075" y="2943225"/>
            <a:ext cx="4895850" cy="981075"/>
          </a:xfrm>
          <a:custGeom>
            <a:avLst/>
            <a:gdLst/>
            <a:ahLst/>
            <a:cxnLst/>
            <a:rect l="l" t="t" r="r" b="b"/>
            <a:pathLst>
              <a:path w="4895850" h="981075">
                <a:moveTo>
                  <a:pt x="0" y="0"/>
                </a:moveTo>
                <a:lnTo>
                  <a:pt x="4895850" y="0"/>
                </a:lnTo>
                <a:lnTo>
                  <a:pt x="4895850" y="981075"/>
                </a:lnTo>
                <a:lnTo>
                  <a:pt x="0" y="981075"/>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20728" y="666540"/>
            <a:ext cx="3241672" cy="554319"/>
          </a:xfrm>
          <a:prstGeom prst="rect">
            <a:avLst/>
          </a:prstGeom>
        </p:spPr>
        <p:txBody>
          <a:bodyPr wrap="square" lIns="0" tIns="0" rIns="0" bIns="0" rtlCol="0" anchor="t">
            <a:spAutoFit/>
          </a:bodyPr>
          <a:lstStyle/>
          <a:p>
            <a:pPr algn="l">
              <a:lnSpc>
                <a:spcPts val="4626"/>
              </a:lnSpc>
            </a:pPr>
            <a:r>
              <a:rPr lang="en-US" sz="3304" spc="13" dirty="0">
                <a:solidFill>
                  <a:srgbClr val="000000"/>
                </a:solidFill>
                <a:latin typeface="Calibri (MS) Light"/>
              </a:rPr>
              <a:t>Illusion</a:t>
            </a:r>
          </a:p>
        </p:txBody>
      </p:sp>
      <p:pic>
        <p:nvPicPr>
          <p:cNvPr id="8" name="Picture 7">
            <a:extLst>
              <a:ext uri="{FF2B5EF4-FFF2-40B4-BE49-F238E27FC236}">
                <a16:creationId xmlns:a16="http://schemas.microsoft.com/office/drawing/2014/main" id="{CFE8E71B-53A2-C6F1-82F2-02A2054B85DD}"/>
              </a:ext>
            </a:extLst>
          </p:cNvPr>
          <p:cNvPicPr>
            <a:picLocks noChangeAspect="1"/>
          </p:cNvPicPr>
          <p:nvPr/>
        </p:nvPicPr>
        <p:blipFill rotWithShape="1">
          <a:blip r:embed="rId5"/>
          <a:srcRect l="9327" t="47575" r="80072" b="-1917"/>
          <a:stretch/>
        </p:blipFill>
        <p:spPr>
          <a:xfrm>
            <a:off x="6500338" y="3416824"/>
            <a:ext cx="519587" cy="533400"/>
          </a:xfrm>
          <a:prstGeom prst="rect">
            <a:avLst/>
          </a:prstGeom>
        </p:spPr>
      </p:pic>
      <p:pic>
        <p:nvPicPr>
          <p:cNvPr id="6" name="Audio 5">
            <a:hlinkClick r:id="" action="ppaction://media"/>
            <a:extLst>
              <a:ext uri="{FF2B5EF4-FFF2-40B4-BE49-F238E27FC236}">
                <a16:creationId xmlns:a16="http://schemas.microsoft.com/office/drawing/2014/main" id="{8A79538C-E33E-0C48-1E03-C216DB3C904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176156280"/>
      </p:ext>
    </p:extLst>
  </p:cSld>
  <p:clrMapOvr>
    <a:masterClrMapping/>
  </p:clrMapOvr>
  <mc:AlternateContent xmlns:mc="http://schemas.openxmlformats.org/markup-compatibility/2006">
    <mc:Choice xmlns:p14="http://schemas.microsoft.com/office/powerpoint/2010/main" Requires="p14">
      <p:transition spd="slow" p14:dur="2000" advTm="22109"/>
    </mc:Choice>
    <mc:Fallback>
      <p:transition spd="slow" advTm="22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24075" y="2943225"/>
            <a:ext cx="4895850" cy="981075"/>
          </a:xfrm>
          <a:custGeom>
            <a:avLst/>
            <a:gdLst/>
            <a:ahLst/>
            <a:cxnLst/>
            <a:rect l="l" t="t" r="r" b="b"/>
            <a:pathLst>
              <a:path w="4895850" h="981075">
                <a:moveTo>
                  <a:pt x="0" y="0"/>
                </a:moveTo>
                <a:lnTo>
                  <a:pt x="4895850" y="0"/>
                </a:lnTo>
                <a:lnTo>
                  <a:pt x="4895850" y="981075"/>
                </a:lnTo>
                <a:lnTo>
                  <a:pt x="0" y="981075"/>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720728" y="666540"/>
            <a:ext cx="3241672" cy="554319"/>
          </a:xfrm>
          <a:prstGeom prst="rect">
            <a:avLst/>
          </a:prstGeom>
        </p:spPr>
        <p:txBody>
          <a:bodyPr wrap="square" lIns="0" tIns="0" rIns="0" bIns="0" rtlCol="0" anchor="t">
            <a:spAutoFit/>
          </a:bodyPr>
          <a:lstStyle/>
          <a:p>
            <a:pPr algn="l">
              <a:lnSpc>
                <a:spcPts val="4626"/>
              </a:lnSpc>
            </a:pPr>
            <a:r>
              <a:rPr lang="en-US" sz="3304" spc="13" dirty="0">
                <a:solidFill>
                  <a:srgbClr val="000000"/>
                </a:solidFill>
                <a:latin typeface="Calibri (MS) Light"/>
              </a:rPr>
              <a:t>Illusion</a:t>
            </a:r>
          </a:p>
        </p:txBody>
      </p:sp>
      <p:pic>
        <p:nvPicPr>
          <p:cNvPr id="8" name="Picture 7">
            <a:extLst>
              <a:ext uri="{FF2B5EF4-FFF2-40B4-BE49-F238E27FC236}">
                <a16:creationId xmlns:a16="http://schemas.microsoft.com/office/drawing/2014/main" id="{CFE8E71B-53A2-C6F1-82F2-02A2054B85DD}"/>
              </a:ext>
            </a:extLst>
          </p:cNvPr>
          <p:cNvPicPr>
            <a:picLocks noChangeAspect="1"/>
          </p:cNvPicPr>
          <p:nvPr/>
        </p:nvPicPr>
        <p:blipFill rotWithShape="1">
          <a:blip r:embed="rId5"/>
          <a:srcRect l="9327" t="47575" r="80072" b="-1917"/>
          <a:stretch/>
        </p:blipFill>
        <p:spPr>
          <a:xfrm>
            <a:off x="6500338" y="3416824"/>
            <a:ext cx="519587" cy="533400"/>
          </a:xfrm>
          <a:prstGeom prst="rect">
            <a:avLst/>
          </a:prstGeom>
        </p:spPr>
      </p:pic>
      <p:pic>
        <p:nvPicPr>
          <p:cNvPr id="3" name="Picture 2">
            <a:extLst>
              <a:ext uri="{FF2B5EF4-FFF2-40B4-BE49-F238E27FC236}">
                <a16:creationId xmlns:a16="http://schemas.microsoft.com/office/drawing/2014/main" id="{F07F80BE-6C0E-4C17-5987-674AEF54E801}"/>
              </a:ext>
            </a:extLst>
          </p:cNvPr>
          <p:cNvPicPr>
            <a:picLocks noChangeAspect="1"/>
          </p:cNvPicPr>
          <p:nvPr/>
        </p:nvPicPr>
        <p:blipFill rotWithShape="1">
          <a:blip r:embed="rId5"/>
          <a:srcRect l="9327" t="47575" r="80072" b="-1917"/>
          <a:stretch/>
        </p:blipFill>
        <p:spPr>
          <a:xfrm>
            <a:off x="5486400" y="3402291"/>
            <a:ext cx="519587" cy="533400"/>
          </a:xfrm>
          <a:prstGeom prst="rect">
            <a:avLst/>
          </a:prstGeom>
        </p:spPr>
      </p:pic>
      <p:pic>
        <p:nvPicPr>
          <p:cNvPr id="5" name="Picture 4">
            <a:extLst>
              <a:ext uri="{FF2B5EF4-FFF2-40B4-BE49-F238E27FC236}">
                <a16:creationId xmlns:a16="http://schemas.microsoft.com/office/drawing/2014/main" id="{63AABF2A-656A-2382-997A-65AD67F072F8}"/>
              </a:ext>
            </a:extLst>
          </p:cNvPr>
          <p:cNvPicPr>
            <a:picLocks noChangeAspect="1"/>
          </p:cNvPicPr>
          <p:nvPr/>
        </p:nvPicPr>
        <p:blipFill rotWithShape="1">
          <a:blip r:embed="rId5"/>
          <a:srcRect l="9327" t="47575" r="80072" b="-1917"/>
          <a:stretch/>
        </p:blipFill>
        <p:spPr>
          <a:xfrm>
            <a:off x="4509613" y="3406612"/>
            <a:ext cx="519587" cy="533400"/>
          </a:xfrm>
          <a:prstGeom prst="rect">
            <a:avLst/>
          </a:prstGeom>
        </p:spPr>
      </p:pic>
      <p:pic>
        <p:nvPicPr>
          <p:cNvPr id="6" name="Picture 5">
            <a:extLst>
              <a:ext uri="{FF2B5EF4-FFF2-40B4-BE49-F238E27FC236}">
                <a16:creationId xmlns:a16="http://schemas.microsoft.com/office/drawing/2014/main" id="{BC106645-A529-C698-F669-AD676D8D68C3}"/>
              </a:ext>
            </a:extLst>
          </p:cNvPr>
          <p:cNvPicPr>
            <a:picLocks noChangeAspect="1"/>
          </p:cNvPicPr>
          <p:nvPr/>
        </p:nvPicPr>
        <p:blipFill rotWithShape="1">
          <a:blip r:embed="rId5"/>
          <a:srcRect l="9327" t="47575" r="80072" b="-1917"/>
          <a:stretch/>
        </p:blipFill>
        <p:spPr>
          <a:xfrm>
            <a:off x="3554037" y="3396596"/>
            <a:ext cx="519587" cy="533400"/>
          </a:xfrm>
          <a:prstGeom prst="rect">
            <a:avLst/>
          </a:prstGeom>
        </p:spPr>
      </p:pic>
      <p:pic>
        <p:nvPicPr>
          <p:cNvPr id="10" name="Audio 9">
            <a:hlinkClick r:id="" action="ppaction://media"/>
            <a:extLst>
              <a:ext uri="{FF2B5EF4-FFF2-40B4-BE49-F238E27FC236}">
                <a16:creationId xmlns:a16="http://schemas.microsoft.com/office/drawing/2014/main" id="{ACC65E3F-B3CF-B31E-E4EA-0A608C80C51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912697093"/>
      </p:ext>
    </p:extLst>
  </p:cSld>
  <p:clrMapOvr>
    <a:masterClrMapping/>
  </p:clrMapOvr>
  <mc:AlternateContent xmlns:mc="http://schemas.openxmlformats.org/markup-compatibility/2006">
    <mc:Choice xmlns:p14="http://schemas.microsoft.com/office/powerpoint/2010/main" Requires="p14">
      <p:transition spd="slow" p14:dur="2000" advTm="17428"/>
    </mc:Choice>
    <mc:Fallback>
      <p:transition spd="slow" advTm="17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7005" y="6556692"/>
            <a:ext cx="1012825" cy="243204"/>
          </a:xfrm>
          <a:prstGeom prst="rect">
            <a:avLst/>
          </a:prstGeom>
        </p:spPr>
        <p:txBody>
          <a:bodyPr vert="horz" wrap="square" lIns="0" tIns="15875" rIns="0" bIns="0" rtlCol="0">
            <a:spAutoFit/>
          </a:bodyPr>
          <a:lstStyle/>
          <a:p>
            <a:pPr marL="12700">
              <a:lnSpc>
                <a:spcPct val="100000"/>
              </a:lnSpc>
              <a:spcBef>
                <a:spcPts val="125"/>
              </a:spcBef>
            </a:pPr>
            <a:r>
              <a:rPr sz="1400" spc="-10" dirty="0">
                <a:latin typeface="Calibri"/>
                <a:cs typeface="Calibri"/>
              </a:rPr>
              <a:t>abertay.ac.uk</a:t>
            </a:r>
            <a:endParaRPr sz="1400">
              <a:latin typeface="Calibri"/>
              <a:cs typeface="Calibri"/>
            </a:endParaRPr>
          </a:p>
        </p:txBody>
      </p:sp>
      <p:sp>
        <p:nvSpPr>
          <p:cNvPr id="3" name="object 3"/>
          <p:cNvSpPr/>
          <p:nvPr/>
        </p:nvSpPr>
        <p:spPr>
          <a:xfrm>
            <a:off x="742950" y="5381625"/>
            <a:ext cx="677545" cy="0"/>
          </a:xfrm>
          <a:custGeom>
            <a:avLst/>
            <a:gdLst/>
            <a:ahLst/>
            <a:cxnLst/>
            <a:rect l="l" t="t" r="r" b="b"/>
            <a:pathLst>
              <a:path w="677544">
                <a:moveTo>
                  <a:pt x="0" y="0"/>
                </a:moveTo>
                <a:lnTo>
                  <a:pt x="677291" y="0"/>
                </a:lnTo>
              </a:path>
            </a:pathLst>
          </a:custGeom>
          <a:ln w="57150">
            <a:solidFill>
              <a:srgbClr val="FFFFFF"/>
            </a:solidFill>
          </a:ln>
        </p:spPr>
        <p:txBody>
          <a:bodyPr wrap="square" lIns="0" tIns="0" rIns="0" bIns="0" rtlCol="0"/>
          <a:lstStyle/>
          <a:p>
            <a:endParaRPr/>
          </a:p>
        </p:txBody>
      </p:sp>
      <p:sp>
        <p:nvSpPr>
          <p:cNvPr id="4" name="object 4"/>
          <p:cNvSpPr txBox="1"/>
          <p:nvPr/>
        </p:nvSpPr>
        <p:spPr>
          <a:xfrm>
            <a:off x="708025" y="5582602"/>
            <a:ext cx="848994" cy="335280"/>
          </a:xfrm>
          <a:prstGeom prst="rect">
            <a:avLst/>
          </a:prstGeom>
        </p:spPr>
        <p:txBody>
          <a:bodyPr vert="horz" wrap="square" lIns="0" tIns="16510" rIns="0" bIns="0" rtlCol="0">
            <a:spAutoFit/>
          </a:bodyPr>
          <a:lstStyle/>
          <a:p>
            <a:pPr marL="12700">
              <a:lnSpc>
                <a:spcPct val="100000"/>
              </a:lnSpc>
              <a:spcBef>
                <a:spcPts val="130"/>
              </a:spcBef>
            </a:pPr>
            <a:r>
              <a:rPr sz="2000" spc="-10" dirty="0">
                <a:solidFill>
                  <a:srgbClr val="FFFFFF"/>
                </a:solidFill>
                <a:latin typeface="Calibri"/>
                <a:cs typeface="Calibri"/>
              </a:rPr>
              <a:t>Abertay</a:t>
            </a:r>
            <a:endParaRPr sz="2000">
              <a:latin typeface="Calibri"/>
              <a:cs typeface="Calibri"/>
            </a:endParaRPr>
          </a:p>
        </p:txBody>
      </p:sp>
      <p:sp>
        <p:nvSpPr>
          <p:cNvPr id="5" name="object 5"/>
          <p:cNvSpPr txBox="1">
            <a:spLocks noGrp="1"/>
          </p:cNvSpPr>
          <p:nvPr>
            <p:ph type="ctrTitle"/>
          </p:nvPr>
        </p:nvSpPr>
        <p:spPr>
          <a:xfrm>
            <a:off x="2895600" y="3174763"/>
            <a:ext cx="4724400" cy="508473"/>
          </a:xfrm>
          <a:prstGeom prst="rect">
            <a:avLst/>
          </a:prstGeom>
        </p:spPr>
        <p:txBody>
          <a:bodyPr vert="horz" wrap="square" lIns="0" tIns="15875" rIns="0" bIns="0" rtlCol="0">
            <a:spAutoFit/>
          </a:bodyPr>
          <a:lstStyle/>
          <a:p>
            <a:pPr marL="1108710" algn="l">
              <a:lnSpc>
                <a:spcPct val="100000"/>
              </a:lnSpc>
              <a:spcBef>
                <a:spcPts val="125"/>
              </a:spcBef>
            </a:pPr>
            <a:r>
              <a:rPr lang="en-GB" sz="3200" b="1" spc="-20" dirty="0">
                <a:solidFill>
                  <a:srgbClr val="FFFFFF"/>
                </a:solidFill>
              </a:rPr>
              <a:t>Accessibility </a:t>
            </a:r>
            <a:endParaRPr sz="3200" dirty="0">
              <a:latin typeface="Calibri"/>
              <a:cs typeface="Calibri"/>
            </a:endParaRPr>
          </a:p>
        </p:txBody>
      </p:sp>
      <p:pic>
        <p:nvPicPr>
          <p:cNvPr id="12" name="Audio 11">
            <a:hlinkClick r:id="" action="ppaction://media"/>
            <a:extLst>
              <a:ext uri="{FF2B5EF4-FFF2-40B4-BE49-F238E27FC236}">
                <a16:creationId xmlns:a16="http://schemas.microsoft.com/office/drawing/2014/main" id="{D1B69474-713B-765F-2EC0-9D6C5E7220E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372295997"/>
      </p:ext>
    </p:extLst>
  </p:cSld>
  <p:clrMapOvr>
    <a:masterClrMapping/>
  </p:clrMapOvr>
  <mc:AlternateContent xmlns:mc="http://schemas.openxmlformats.org/markup-compatibility/2006">
    <mc:Choice xmlns:p14="http://schemas.microsoft.com/office/powerpoint/2010/main" Requires="p14">
      <p:transition spd="slow" p14:dur="2000" advTm="25543"/>
    </mc:Choice>
    <mc:Fallback>
      <p:transition spd="slow" advTm="25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1154227"/>
          </a:xfrm>
          <a:prstGeom prst="rect">
            <a:avLst/>
          </a:prstGeom>
        </p:spPr>
        <p:txBody>
          <a:bodyPr wrap="square" lIns="0" tIns="0" rIns="0" bIns="0" rtlCol="0" anchor="t">
            <a:spAutoFit/>
          </a:bodyPr>
          <a:lstStyle/>
          <a:p>
            <a:pPr algn="l">
              <a:lnSpc>
                <a:spcPts val="4626"/>
              </a:lnSpc>
            </a:pPr>
            <a:r>
              <a:rPr lang="en-GB" sz="3600" spc="-80" dirty="0"/>
              <a:t>The World Wide Web Consortium </a:t>
            </a:r>
          </a:p>
          <a:p>
            <a:pPr algn="l">
              <a:lnSpc>
                <a:spcPts val="4626"/>
              </a:lnSpc>
            </a:pPr>
            <a:r>
              <a:rPr lang="en-GB" sz="3600" spc="-80" dirty="0"/>
              <a:t>(W3C) </a:t>
            </a:r>
            <a:endParaRPr lang="en-US" sz="3304" dirty="0">
              <a:solidFill>
                <a:srgbClr val="000000"/>
              </a:solidFill>
              <a:latin typeface="Calibri (MS) Light"/>
            </a:endParaRPr>
          </a:p>
        </p:txBody>
      </p:sp>
      <p:pic>
        <p:nvPicPr>
          <p:cNvPr id="4" name="Picture 3">
            <a:extLst>
              <a:ext uri="{FF2B5EF4-FFF2-40B4-BE49-F238E27FC236}">
                <a16:creationId xmlns:a16="http://schemas.microsoft.com/office/drawing/2014/main" id="{4B7210BC-2883-7C8F-7C4E-904B0D27D9AA}"/>
              </a:ext>
            </a:extLst>
          </p:cNvPr>
          <p:cNvPicPr>
            <a:picLocks noChangeAspect="1"/>
          </p:cNvPicPr>
          <p:nvPr/>
        </p:nvPicPr>
        <p:blipFill>
          <a:blip r:embed="rId4"/>
          <a:stretch>
            <a:fillRect/>
          </a:stretch>
        </p:blipFill>
        <p:spPr>
          <a:xfrm>
            <a:off x="3962400" y="3810000"/>
            <a:ext cx="5078789" cy="2971800"/>
          </a:xfrm>
          <a:prstGeom prst="rect">
            <a:avLst/>
          </a:prstGeom>
        </p:spPr>
      </p:pic>
      <p:sp>
        <p:nvSpPr>
          <p:cNvPr id="9" name="TextBox 8">
            <a:extLst>
              <a:ext uri="{FF2B5EF4-FFF2-40B4-BE49-F238E27FC236}">
                <a16:creationId xmlns:a16="http://schemas.microsoft.com/office/drawing/2014/main" id="{68858491-CB07-1210-CA30-D7E34A6935BD}"/>
              </a:ext>
            </a:extLst>
          </p:cNvPr>
          <p:cNvSpPr txBox="1"/>
          <p:nvPr/>
        </p:nvSpPr>
        <p:spPr>
          <a:xfrm>
            <a:off x="609600" y="2514600"/>
            <a:ext cx="8153400" cy="2862322"/>
          </a:xfrm>
          <a:prstGeom prst="rect">
            <a:avLst/>
          </a:prstGeom>
          <a:noFill/>
        </p:spPr>
        <p:txBody>
          <a:bodyPr wrap="square">
            <a:spAutoFit/>
          </a:bodyPr>
          <a:lstStyle/>
          <a:p>
            <a:r>
              <a:rPr lang="en-GB" sz="2000" dirty="0"/>
              <a:t>The W3C is an international organization who develop </a:t>
            </a:r>
            <a:r>
              <a:rPr lang="en-GB" sz="2000" dirty="0">
                <a:hlinkClick r:id="rId5"/>
              </a:rPr>
              <a:t>Web standards </a:t>
            </a:r>
            <a:r>
              <a:rPr lang="en-GB" sz="2000" dirty="0"/>
              <a:t>for:</a:t>
            </a:r>
          </a:p>
          <a:p>
            <a:endParaRPr lang="en-GB" sz="2000" dirty="0"/>
          </a:p>
          <a:p>
            <a:r>
              <a:rPr lang="en-GB" sz="2000" dirty="0">
                <a:hlinkClick r:id="rId6"/>
              </a:rPr>
              <a:t>Accessibility, </a:t>
            </a:r>
            <a:endParaRPr lang="en-GB" sz="2000" dirty="0"/>
          </a:p>
          <a:p>
            <a:endParaRPr lang="en-GB" sz="1400" dirty="0"/>
          </a:p>
          <a:p>
            <a:r>
              <a:rPr lang="en-GB" sz="2000" dirty="0">
                <a:hlinkClick r:id="rId7"/>
              </a:rPr>
              <a:t>Internationalization, </a:t>
            </a:r>
            <a:endParaRPr lang="en-GB" sz="2000" dirty="0"/>
          </a:p>
          <a:p>
            <a:endParaRPr lang="en-GB" sz="1400" dirty="0"/>
          </a:p>
          <a:p>
            <a:r>
              <a:rPr lang="en-GB" sz="2000" dirty="0">
                <a:hlinkClick r:id="rId8"/>
              </a:rPr>
              <a:t>Privacy, </a:t>
            </a:r>
            <a:endParaRPr lang="en-GB" sz="2000" dirty="0"/>
          </a:p>
          <a:p>
            <a:endParaRPr lang="en-GB" sz="1400" dirty="0"/>
          </a:p>
          <a:p>
            <a:r>
              <a:rPr lang="en-GB" sz="2000" dirty="0">
                <a:hlinkClick r:id="rId9"/>
              </a:rPr>
              <a:t>and Security.</a:t>
            </a:r>
            <a:endParaRPr lang="en-GB" sz="2000" dirty="0"/>
          </a:p>
          <a:p>
            <a:r>
              <a:rPr lang="en-GB" dirty="0"/>
              <a:t> </a:t>
            </a:r>
          </a:p>
        </p:txBody>
      </p:sp>
      <p:pic>
        <p:nvPicPr>
          <p:cNvPr id="12" name="Audio 11">
            <a:hlinkClick r:id="" action="ppaction://media"/>
            <a:extLst>
              <a:ext uri="{FF2B5EF4-FFF2-40B4-BE49-F238E27FC236}">
                <a16:creationId xmlns:a16="http://schemas.microsoft.com/office/drawing/2014/main" id="{967605B9-2A6F-2283-C7AF-9071FBA028E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082889019"/>
      </p:ext>
    </p:extLst>
  </p:cSld>
  <p:clrMapOvr>
    <a:masterClrMapping/>
  </p:clrMapOvr>
  <mc:AlternateContent xmlns:mc="http://schemas.openxmlformats.org/markup-compatibility/2006">
    <mc:Choice xmlns:p14="http://schemas.microsoft.com/office/powerpoint/2010/main" Requires="p14">
      <p:transition spd="slow" p14:dur="2000" advTm="26820"/>
    </mc:Choice>
    <mc:Fallback>
      <p:transition spd="slow" advTm="26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6" name="TextBox 5">
            <a:extLst>
              <a:ext uri="{FF2B5EF4-FFF2-40B4-BE49-F238E27FC236}">
                <a16:creationId xmlns:a16="http://schemas.microsoft.com/office/drawing/2014/main" id="{69435CFC-EDF1-328B-E524-8149B5D00091}"/>
              </a:ext>
            </a:extLst>
          </p:cNvPr>
          <p:cNvSpPr txBox="1"/>
          <p:nvPr/>
        </p:nvSpPr>
        <p:spPr>
          <a:xfrm>
            <a:off x="533400" y="3119735"/>
            <a:ext cx="8000999" cy="461665"/>
          </a:xfrm>
          <a:prstGeom prst="rect">
            <a:avLst/>
          </a:prstGeom>
          <a:noFill/>
        </p:spPr>
        <p:txBody>
          <a:bodyPr wrap="square">
            <a:spAutoFit/>
          </a:bodyPr>
          <a:lstStyle/>
          <a:p>
            <a:r>
              <a:rPr lang="en-GB" sz="2400" dirty="0"/>
              <a:t>WCAG documents explain how to make web content accessible</a:t>
            </a:r>
            <a:endParaRPr lang="en-GB" sz="2000" dirty="0"/>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1154227"/>
          </a:xfrm>
          <a:prstGeom prst="rect">
            <a:avLst/>
          </a:prstGeom>
        </p:spPr>
        <p:txBody>
          <a:bodyPr wrap="square" lIns="0" tIns="0" rIns="0" bIns="0" rtlCol="0" anchor="t">
            <a:spAutoFit/>
          </a:bodyPr>
          <a:lstStyle/>
          <a:p>
            <a:pPr algn="l">
              <a:lnSpc>
                <a:spcPts val="4626"/>
              </a:lnSpc>
            </a:pPr>
            <a:r>
              <a:rPr lang="en-GB" sz="3600" spc="-80" dirty="0"/>
              <a:t>Web Content Accessibility Guidelines</a:t>
            </a:r>
          </a:p>
          <a:p>
            <a:pPr algn="l">
              <a:lnSpc>
                <a:spcPts val="4626"/>
              </a:lnSpc>
            </a:pPr>
            <a:r>
              <a:rPr lang="en-GB" sz="3600" spc="-80" dirty="0"/>
              <a:t>(WCAG)</a:t>
            </a:r>
            <a:endParaRPr lang="en-US" sz="3304" dirty="0">
              <a:solidFill>
                <a:srgbClr val="000000"/>
              </a:solidFill>
              <a:latin typeface="Calibri (MS) Light"/>
            </a:endParaRPr>
          </a:p>
        </p:txBody>
      </p:sp>
      <p:sp>
        <p:nvSpPr>
          <p:cNvPr id="5" name="TextBox 4">
            <a:extLst>
              <a:ext uri="{FF2B5EF4-FFF2-40B4-BE49-F238E27FC236}">
                <a16:creationId xmlns:a16="http://schemas.microsoft.com/office/drawing/2014/main" id="{E16639BB-1926-264C-5319-1DFADC2DD257}"/>
              </a:ext>
            </a:extLst>
          </p:cNvPr>
          <p:cNvSpPr txBox="1"/>
          <p:nvPr/>
        </p:nvSpPr>
        <p:spPr>
          <a:xfrm>
            <a:off x="684592" y="4119359"/>
            <a:ext cx="7697408" cy="923330"/>
          </a:xfrm>
          <a:prstGeom prst="rect">
            <a:avLst/>
          </a:prstGeom>
          <a:noFill/>
        </p:spPr>
        <p:txBody>
          <a:bodyPr wrap="square">
            <a:spAutoFit/>
          </a:bodyPr>
          <a:lstStyle/>
          <a:p>
            <a:r>
              <a:rPr lang="en-GB" dirty="0">
                <a:hlinkClick r:id="rId4"/>
              </a:rPr>
              <a:t>W3C WCAG</a:t>
            </a:r>
            <a:endParaRPr lang="en-GB" dirty="0"/>
          </a:p>
          <a:p>
            <a:endParaRPr lang="en-GB" dirty="0">
              <a:hlinkClick r:id="rId5"/>
            </a:endParaRPr>
          </a:p>
          <a:p>
            <a:r>
              <a:rPr lang="en-GB" dirty="0">
                <a:hlinkClick r:id="rId5"/>
              </a:rPr>
              <a:t>GOV.uk WCAG </a:t>
            </a:r>
            <a:endParaRPr lang="en-GB" dirty="0"/>
          </a:p>
        </p:txBody>
      </p:sp>
      <p:pic>
        <p:nvPicPr>
          <p:cNvPr id="8" name="Audio 7">
            <a:hlinkClick r:id="" action="ppaction://media"/>
            <a:extLst>
              <a:ext uri="{FF2B5EF4-FFF2-40B4-BE49-F238E27FC236}">
                <a16:creationId xmlns:a16="http://schemas.microsoft.com/office/drawing/2014/main" id="{0E3F1D6D-8CA9-0E5D-1620-8CE716991C3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656"/>
    </mc:Choice>
    <mc:Fallback>
      <p:transition spd="slow" advTm="30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27CC90-7E26-740C-9950-086EAF1A6DFC}"/>
              </a:ext>
            </a:extLst>
          </p:cNvPr>
          <p:cNvSpPr txBox="1"/>
          <p:nvPr/>
        </p:nvSpPr>
        <p:spPr>
          <a:xfrm>
            <a:off x="1066800" y="1676400"/>
            <a:ext cx="6248400" cy="443711"/>
          </a:xfrm>
          <a:prstGeom prst="rect">
            <a:avLst/>
          </a:prstGeom>
        </p:spPr>
        <p:txBody>
          <a:bodyPr vert="horz" wrap="square" lIns="0" tIns="12700" rIns="0" bIns="0" rtlCol="0">
            <a:spAutoFit/>
          </a:bodyPr>
          <a:lstStyle/>
          <a:p>
            <a:pPr marL="12700">
              <a:lnSpc>
                <a:spcPct val="100000"/>
              </a:lnSpc>
              <a:spcBef>
                <a:spcPts val="100"/>
              </a:spcBef>
            </a:pPr>
            <a:r>
              <a:rPr lang="en-GB" sz="2800" spc="-20" dirty="0">
                <a:latin typeface="Calibri"/>
                <a:cs typeface="Calibri"/>
              </a:rPr>
              <a:t> </a:t>
            </a:r>
            <a:endParaRPr sz="2800" dirty="0">
              <a:latin typeface="Calibri"/>
              <a:cs typeface="Calibri"/>
            </a:endParaRPr>
          </a:p>
        </p:txBody>
      </p:sp>
      <p:sp>
        <p:nvSpPr>
          <p:cNvPr id="6" name="TextBox 5">
            <a:extLst>
              <a:ext uri="{FF2B5EF4-FFF2-40B4-BE49-F238E27FC236}">
                <a16:creationId xmlns:a16="http://schemas.microsoft.com/office/drawing/2014/main" id="{69435CFC-EDF1-328B-E524-8149B5D00091}"/>
              </a:ext>
            </a:extLst>
          </p:cNvPr>
          <p:cNvSpPr txBox="1"/>
          <p:nvPr/>
        </p:nvSpPr>
        <p:spPr>
          <a:xfrm>
            <a:off x="1828801" y="2568791"/>
            <a:ext cx="5257799" cy="461665"/>
          </a:xfrm>
          <a:prstGeom prst="rect">
            <a:avLst/>
          </a:prstGeom>
          <a:noFill/>
        </p:spPr>
        <p:txBody>
          <a:bodyPr wrap="square">
            <a:spAutoFit/>
          </a:bodyPr>
          <a:lstStyle/>
          <a:p>
            <a:r>
              <a:rPr lang="en-GB" sz="2400" dirty="0">
                <a:hlinkClick r:id="rId4"/>
              </a:rPr>
              <a:t>W3C Accessibility  Fundamentals </a:t>
            </a:r>
            <a:endParaRPr lang="en-GB" sz="2000" dirty="0"/>
          </a:p>
        </p:txBody>
      </p:sp>
      <p:sp>
        <p:nvSpPr>
          <p:cNvPr id="7" name="TextBox 4">
            <a:extLst>
              <a:ext uri="{FF2B5EF4-FFF2-40B4-BE49-F238E27FC236}">
                <a16:creationId xmlns:a16="http://schemas.microsoft.com/office/drawing/2014/main" id="{E404B49B-AB42-1547-FF77-1850A8A2DA3D}"/>
              </a:ext>
            </a:extLst>
          </p:cNvPr>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Accessibility in Web Development</a:t>
            </a:r>
            <a:endParaRPr lang="en-US" sz="3304" dirty="0">
              <a:solidFill>
                <a:srgbClr val="000000"/>
              </a:solidFill>
              <a:latin typeface="Calibri (MS) Light"/>
            </a:endParaRPr>
          </a:p>
        </p:txBody>
      </p:sp>
      <p:sp>
        <p:nvSpPr>
          <p:cNvPr id="8" name="TextBox 7">
            <a:extLst>
              <a:ext uri="{FF2B5EF4-FFF2-40B4-BE49-F238E27FC236}">
                <a16:creationId xmlns:a16="http://schemas.microsoft.com/office/drawing/2014/main" id="{E0C3A9AA-899C-8A81-3954-831E2FE13777}"/>
              </a:ext>
            </a:extLst>
          </p:cNvPr>
          <p:cNvSpPr txBox="1"/>
          <p:nvPr/>
        </p:nvSpPr>
        <p:spPr>
          <a:xfrm>
            <a:off x="1828800" y="3453339"/>
            <a:ext cx="5257799" cy="461665"/>
          </a:xfrm>
          <a:prstGeom prst="rect">
            <a:avLst/>
          </a:prstGeom>
          <a:noFill/>
        </p:spPr>
        <p:txBody>
          <a:bodyPr wrap="square">
            <a:spAutoFit/>
          </a:bodyPr>
          <a:lstStyle/>
          <a:p>
            <a:r>
              <a:rPr lang="en-GB" sz="2400" dirty="0">
                <a:hlinkClick r:id="rId5"/>
              </a:rPr>
              <a:t>W3C Tools and Evaluation </a:t>
            </a:r>
            <a:endParaRPr lang="en-GB" sz="2000" dirty="0"/>
          </a:p>
        </p:txBody>
      </p:sp>
      <p:sp>
        <p:nvSpPr>
          <p:cNvPr id="9" name="TextBox 8">
            <a:extLst>
              <a:ext uri="{FF2B5EF4-FFF2-40B4-BE49-F238E27FC236}">
                <a16:creationId xmlns:a16="http://schemas.microsoft.com/office/drawing/2014/main" id="{C1D24DBC-41AC-F8BC-6E96-21F7715B592E}"/>
              </a:ext>
            </a:extLst>
          </p:cNvPr>
          <p:cNvSpPr txBox="1"/>
          <p:nvPr/>
        </p:nvSpPr>
        <p:spPr>
          <a:xfrm>
            <a:off x="1828800" y="4337887"/>
            <a:ext cx="5257799" cy="461665"/>
          </a:xfrm>
          <a:prstGeom prst="rect">
            <a:avLst/>
          </a:prstGeom>
          <a:noFill/>
        </p:spPr>
        <p:txBody>
          <a:bodyPr wrap="square">
            <a:spAutoFit/>
          </a:bodyPr>
          <a:lstStyle/>
          <a:p>
            <a:r>
              <a:rPr lang="en-GB" sz="2400" dirty="0">
                <a:hlinkClick r:id="rId6"/>
              </a:rPr>
              <a:t>W3C Easy Checks</a:t>
            </a:r>
            <a:endParaRPr lang="en-GB" sz="2000" dirty="0"/>
          </a:p>
        </p:txBody>
      </p:sp>
      <p:pic>
        <p:nvPicPr>
          <p:cNvPr id="5" name="Audio 4">
            <a:hlinkClick r:id="" action="ppaction://media"/>
            <a:extLst>
              <a:ext uri="{FF2B5EF4-FFF2-40B4-BE49-F238E27FC236}">
                <a16:creationId xmlns:a16="http://schemas.microsoft.com/office/drawing/2014/main" id="{F31366D3-628A-DA2A-4E20-7B909625A2E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256570370"/>
      </p:ext>
    </p:extLst>
  </p:cSld>
  <p:clrMapOvr>
    <a:masterClrMapping/>
  </p:clrMapOvr>
  <mc:AlternateContent xmlns:mc="http://schemas.openxmlformats.org/markup-compatibility/2006">
    <mc:Choice xmlns:p14="http://schemas.microsoft.com/office/powerpoint/2010/main" Requires="p14">
      <p:transition spd="slow" p14:dur="2000" advTm="50003"/>
    </mc:Choice>
    <mc:Fallback>
      <p:transition spd="slow" advTm="5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7005" y="6556692"/>
            <a:ext cx="1012825" cy="243204"/>
          </a:xfrm>
          <a:prstGeom prst="rect">
            <a:avLst/>
          </a:prstGeom>
        </p:spPr>
        <p:txBody>
          <a:bodyPr vert="horz" wrap="square" lIns="0" tIns="15875" rIns="0" bIns="0" rtlCol="0">
            <a:spAutoFit/>
          </a:bodyPr>
          <a:lstStyle/>
          <a:p>
            <a:pPr marL="12700">
              <a:lnSpc>
                <a:spcPct val="100000"/>
              </a:lnSpc>
              <a:spcBef>
                <a:spcPts val="125"/>
              </a:spcBef>
            </a:pPr>
            <a:r>
              <a:rPr sz="1400" spc="-10" dirty="0">
                <a:latin typeface="Calibri"/>
                <a:cs typeface="Calibri"/>
              </a:rPr>
              <a:t>abertay.ac.uk</a:t>
            </a:r>
            <a:endParaRPr sz="1400">
              <a:latin typeface="Calibri"/>
              <a:cs typeface="Calibri"/>
            </a:endParaRPr>
          </a:p>
        </p:txBody>
      </p:sp>
      <p:sp>
        <p:nvSpPr>
          <p:cNvPr id="3" name="object 3"/>
          <p:cNvSpPr/>
          <p:nvPr/>
        </p:nvSpPr>
        <p:spPr>
          <a:xfrm>
            <a:off x="742950" y="5381625"/>
            <a:ext cx="677545" cy="0"/>
          </a:xfrm>
          <a:custGeom>
            <a:avLst/>
            <a:gdLst/>
            <a:ahLst/>
            <a:cxnLst/>
            <a:rect l="l" t="t" r="r" b="b"/>
            <a:pathLst>
              <a:path w="677544">
                <a:moveTo>
                  <a:pt x="0" y="0"/>
                </a:moveTo>
                <a:lnTo>
                  <a:pt x="677291" y="0"/>
                </a:lnTo>
              </a:path>
            </a:pathLst>
          </a:custGeom>
          <a:ln w="57150">
            <a:solidFill>
              <a:srgbClr val="FFFFFF"/>
            </a:solidFill>
          </a:ln>
        </p:spPr>
        <p:txBody>
          <a:bodyPr wrap="square" lIns="0" tIns="0" rIns="0" bIns="0" rtlCol="0"/>
          <a:lstStyle/>
          <a:p>
            <a:endParaRPr/>
          </a:p>
        </p:txBody>
      </p:sp>
      <p:sp>
        <p:nvSpPr>
          <p:cNvPr id="4" name="object 4"/>
          <p:cNvSpPr txBox="1"/>
          <p:nvPr/>
        </p:nvSpPr>
        <p:spPr>
          <a:xfrm>
            <a:off x="708025" y="5582602"/>
            <a:ext cx="848994" cy="335280"/>
          </a:xfrm>
          <a:prstGeom prst="rect">
            <a:avLst/>
          </a:prstGeom>
        </p:spPr>
        <p:txBody>
          <a:bodyPr vert="horz" wrap="square" lIns="0" tIns="16510" rIns="0" bIns="0" rtlCol="0">
            <a:spAutoFit/>
          </a:bodyPr>
          <a:lstStyle/>
          <a:p>
            <a:pPr marL="12700">
              <a:lnSpc>
                <a:spcPct val="100000"/>
              </a:lnSpc>
              <a:spcBef>
                <a:spcPts val="130"/>
              </a:spcBef>
            </a:pPr>
            <a:r>
              <a:rPr sz="2000" spc="-10" dirty="0">
                <a:solidFill>
                  <a:srgbClr val="FFFFFF"/>
                </a:solidFill>
                <a:latin typeface="Calibri"/>
                <a:cs typeface="Calibri"/>
              </a:rPr>
              <a:t>Abertay</a:t>
            </a:r>
            <a:endParaRPr sz="2000">
              <a:latin typeface="Calibri"/>
              <a:cs typeface="Calibri"/>
            </a:endParaRPr>
          </a:p>
        </p:txBody>
      </p:sp>
      <p:sp>
        <p:nvSpPr>
          <p:cNvPr id="5" name="object 5"/>
          <p:cNvSpPr txBox="1">
            <a:spLocks noGrp="1"/>
          </p:cNvSpPr>
          <p:nvPr>
            <p:ph type="ctrTitle"/>
          </p:nvPr>
        </p:nvSpPr>
        <p:spPr>
          <a:xfrm>
            <a:off x="387441" y="2161458"/>
            <a:ext cx="7410450" cy="1616468"/>
          </a:xfrm>
          <a:prstGeom prst="rect">
            <a:avLst/>
          </a:prstGeom>
        </p:spPr>
        <p:txBody>
          <a:bodyPr vert="horz" wrap="square" lIns="0" tIns="15875" rIns="0" bIns="0" rtlCol="0">
            <a:spAutoFit/>
          </a:bodyPr>
          <a:lstStyle/>
          <a:p>
            <a:pPr marL="1108710">
              <a:lnSpc>
                <a:spcPct val="100000"/>
              </a:lnSpc>
              <a:spcBef>
                <a:spcPts val="125"/>
              </a:spcBef>
            </a:pPr>
            <a:r>
              <a:rPr lang="en-GB" sz="3200" b="1" spc="-20" dirty="0">
                <a:solidFill>
                  <a:srgbClr val="FFFFFF"/>
                </a:solidFill>
                <a:latin typeface="Calibri"/>
                <a:cs typeface="Calibri"/>
              </a:rPr>
              <a:t>Next Week’s Topics</a:t>
            </a:r>
            <a:r>
              <a:rPr lang="en-GB" sz="3200" b="1" spc="-20" dirty="0">
                <a:solidFill>
                  <a:srgbClr val="FFFFFF"/>
                </a:solidFill>
              </a:rPr>
              <a:t>?</a:t>
            </a:r>
            <a:br>
              <a:rPr lang="en-GB" sz="3200" b="1" spc="-20" dirty="0">
                <a:solidFill>
                  <a:srgbClr val="FFFFFF"/>
                </a:solidFill>
              </a:rPr>
            </a:br>
            <a:br>
              <a:rPr lang="en-GB" sz="3200" b="1" spc="-20" dirty="0">
                <a:solidFill>
                  <a:srgbClr val="FFFFFF"/>
                </a:solidFill>
              </a:rPr>
            </a:br>
            <a:br>
              <a:rPr lang="en-GB" sz="2000" b="1" spc="-20" dirty="0">
                <a:solidFill>
                  <a:srgbClr val="FFFFFF"/>
                </a:solidFill>
              </a:rPr>
            </a:br>
            <a:endParaRPr sz="2000" dirty="0">
              <a:latin typeface="Calibri"/>
              <a:cs typeface="Calibri"/>
            </a:endParaRPr>
          </a:p>
        </p:txBody>
      </p:sp>
      <p:sp>
        <p:nvSpPr>
          <p:cNvPr id="7" name="TextBox 6">
            <a:extLst>
              <a:ext uri="{FF2B5EF4-FFF2-40B4-BE49-F238E27FC236}">
                <a16:creationId xmlns:a16="http://schemas.microsoft.com/office/drawing/2014/main" id="{CD585DDF-5FC4-DEBE-766E-4FB9E9C21B40}"/>
              </a:ext>
            </a:extLst>
          </p:cNvPr>
          <p:cNvSpPr txBox="1"/>
          <p:nvPr/>
        </p:nvSpPr>
        <p:spPr>
          <a:xfrm>
            <a:off x="3216465" y="3156627"/>
            <a:ext cx="4581426" cy="2246769"/>
          </a:xfrm>
          <a:prstGeom prst="rect">
            <a:avLst/>
          </a:prstGeom>
          <a:noFill/>
        </p:spPr>
        <p:txBody>
          <a:bodyPr wrap="square">
            <a:spAutoFit/>
          </a:bodyPr>
          <a:lstStyle/>
          <a:p>
            <a:pPr marL="285750" indent="-285750">
              <a:buFont typeface="Arial" panose="020B0604020202020204" pitchFamily="34" charset="0"/>
              <a:buChar char="•"/>
            </a:pPr>
            <a:r>
              <a:rPr lang="en-GB" sz="2000" b="1" spc="-20" dirty="0">
                <a:solidFill>
                  <a:srgbClr val="FFFFFF"/>
                </a:solidFill>
              </a:rPr>
              <a:t>Un-Accessible Websites</a:t>
            </a:r>
          </a:p>
          <a:p>
            <a:pPr marL="285750" indent="-285750">
              <a:buFont typeface="Arial" panose="020B0604020202020204" pitchFamily="34" charset="0"/>
              <a:buChar char="•"/>
            </a:pPr>
            <a:endParaRPr lang="en-GB" sz="2000" b="1" spc="-20" dirty="0">
              <a:solidFill>
                <a:srgbClr val="FFFFFF"/>
              </a:solidFill>
            </a:endParaRPr>
          </a:p>
          <a:p>
            <a:pPr marL="285750" indent="-285750">
              <a:buFont typeface="Arial" panose="020B0604020202020204" pitchFamily="34" charset="0"/>
              <a:buChar char="•"/>
            </a:pPr>
            <a:r>
              <a:rPr lang="en-GB" sz="2000" b="1" spc="-20" dirty="0">
                <a:solidFill>
                  <a:srgbClr val="FFFFFF"/>
                </a:solidFill>
              </a:rPr>
              <a:t>Accessibility for colour blindness and others </a:t>
            </a:r>
          </a:p>
          <a:p>
            <a:pPr marL="285750" indent="-285750">
              <a:buFont typeface="Arial" panose="020B0604020202020204" pitchFamily="34" charset="0"/>
              <a:buChar char="•"/>
            </a:pPr>
            <a:endParaRPr lang="en-GB" sz="2000" b="1" spc="-20" dirty="0">
              <a:solidFill>
                <a:srgbClr val="FFFFFF"/>
              </a:solidFill>
            </a:endParaRPr>
          </a:p>
          <a:p>
            <a:pPr marL="285750" indent="-285750">
              <a:buFont typeface="Arial" panose="020B0604020202020204" pitchFamily="34" charset="0"/>
              <a:buChar char="•"/>
            </a:pPr>
            <a:r>
              <a:rPr lang="en-GB" sz="2000" b="1" spc="-20" dirty="0">
                <a:solidFill>
                  <a:srgbClr val="FFFFFF"/>
                </a:solidFill>
              </a:rPr>
              <a:t>Using Multiple Database Tables in a Website </a:t>
            </a:r>
            <a:endParaRPr lang="en-GB" sz="2000" dirty="0"/>
          </a:p>
        </p:txBody>
      </p:sp>
      <p:pic>
        <p:nvPicPr>
          <p:cNvPr id="9" name="Audio 8">
            <a:hlinkClick r:id="" action="ppaction://media"/>
            <a:extLst>
              <a:ext uri="{FF2B5EF4-FFF2-40B4-BE49-F238E27FC236}">
                <a16:creationId xmlns:a16="http://schemas.microsoft.com/office/drawing/2014/main" id="{24CD1487-E298-5143-5F0C-89D2625DE5D6}"/>
              </a:ext>
            </a:extLst>
          </p:cNvPr>
          <p:cNvPicPr>
            <a:picLocks noChangeAspect="1"/>
          </p:cNvPicPr>
          <p:nvPr>
            <a:audioFile r:link="rId1"/>
            <p:extLst>
              <p:ext uri="{DAA4B4D4-6D71-4841-9C94-3DE7FCFB9230}">
                <p14:media xmlns:p14="http://schemas.microsoft.com/office/powerpoint/2010/main" r:embed="rId2">
                  <p14:trim end="6794.8866"/>
                </p14:media>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141002033"/>
      </p:ext>
    </p:extLst>
  </p:cSld>
  <p:clrMapOvr>
    <a:masterClrMapping/>
  </p:clrMapOvr>
  <mc:AlternateContent xmlns:mc="http://schemas.openxmlformats.org/markup-compatibility/2006">
    <mc:Choice xmlns:p14="http://schemas.microsoft.com/office/powerpoint/2010/main" Requires="p14">
      <p:transition spd="slow" p14:dur="2000" advTm="37451"/>
    </mc:Choice>
    <mc:Fallback>
      <p:transition spd="slow" advTm="37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7005" y="6556692"/>
            <a:ext cx="1012825" cy="243204"/>
          </a:xfrm>
          <a:prstGeom prst="rect">
            <a:avLst/>
          </a:prstGeom>
        </p:spPr>
        <p:txBody>
          <a:bodyPr vert="horz" wrap="square" lIns="0" tIns="15875" rIns="0" bIns="0" rtlCol="0">
            <a:spAutoFit/>
          </a:bodyPr>
          <a:lstStyle/>
          <a:p>
            <a:pPr marL="12700">
              <a:lnSpc>
                <a:spcPct val="100000"/>
              </a:lnSpc>
              <a:spcBef>
                <a:spcPts val="125"/>
              </a:spcBef>
            </a:pPr>
            <a:r>
              <a:rPr sz="1400" spc="-10" dirty="0">
                <a:latin typeface="Calibri"/>
                <a:cs typeface="Calibri"/>
              </a:rPr>
              <a:t>abertay.ac.uk</a:t>
            </a:r>
            <a:endParaRPr sz="1400">
              <a:latin typeface="Calibri"/>
              <a:cs typeface="Calibri"/>
            </a:endParaRPr>
          </a:p>
        </p:txBody>
      </p:sp>
      <p:sp>
        <p:nvSpPr>
          <p:cNvPr id="3" name="object 3"/>
          <p:cNvSpPr/>
          <p:nvPr/>
        </p:nvSpPr>
        <p:spPr>
          <a:xfrm>
            <a:off x="742950" y="5381625"/>
            <a:ext cx="677545" cy="0"/>
          </a:xfrm>
          <a:custGeom>
            <a:avLst/>
            <a:gdLst/>
            <a:ahLst/>
            <a:cxnLst/>
            <a:rect l="l" t="t" r="r" b="b"/>
            <a:pathLst>
              <a:path w="677544">
                <a:moveTo>
                  <a:pt x="0" y="0"/>
                </a:moveTo>
                <a:lnTo>
                  <a:pt x="677291" y="0"/>
                </a:lnTo>
              </a:path>
            </a:pathLst>
          </a:custGeom>
          <a:ln w="57150">
            <a:solidFill>
              <a:srgbClr val="FFFFFF"/>
            </a:solidFill>
          </a:ln>
        </p:spPr>
        <p:txBody>
          <a:bodyPr wrap="square" lIns="0" tIns="0" rIns="0" bIns="0" rtlCol="0"/>
          <a:lstStyle/>
          <a:p>
            <a:endParaRPr/>
          </a:p>
        </p:txBody>
      </p:sp>
      <p:sp>
        <p:nvSpPr>
          <p:cNvPr id="4" name="object 4"/>
          <p:cNvSpPr txBox="1"/>
          <p:nvPr/>
        </p:nvSpPr>
        <p:spPr>
          <a:xfrm>
            <a:off x="708025" y="5582602"/>
            <a:ext cx="848994" cy="335280"/>
          </a:xfrm>
          <a:prstGeom prst="rect">
            <a:avLst/>
          </a:prstGeom>
        </p:spPr>
        <p:txBody>
          <a:bodyPr vert="horz" wrap="square" lIns="0" tIns="16510" rIns="0" bIns="0" rtlCol="0">
            <a:spAutoFit/>
          </a:bodyPr>
          <a:lstStyle/>
          <a:p>
            <a:pPr marL="12700">
              <a:lnSpc>
                <a:spcPct val="100000"/>
              </a:lnSpc>
              <a:spcBef>
                <a:spcPts val="130"/>
              </a:spcBef>
            </a:pPr>
            <a:r>
              <a:rPr sz="2000" spc="-10" dirty="0">
                <a:solidFill>
                  <a:srgbClr val="FFFFFF"/>
                </a:solidFill>
                <a:latin typeface="Calibri"/>
                <a:cs typeface="Calibri"/>
              </a:rPr>
              <a:t>Abertay</a:t>
            </a:r>
            <a:endParaRPr sz="2000">
              <a:latin typeface="Calibri"/>
              <a:cs typeface="Calibri"/>
            </a:endParaRPr>
          </a:p>
        </p:txBody>
      </p:sp>
      <p:sp>
        <p:nvSpPr>
          <p:cNvPr id="5" name="object 5"/>
          <p:cNvSpPr txBox="1">
            <a:spLocks noGrp="1"/>
          </p:cNvSpPr>
          <p:nvPr>
            <p:ph type="ctrTitle"/>
          </p:nvPr>
        </p:nvSpPr>
        <p:spPr>
          <a:xfrm>
            <a:off x="533400" y="3057412"/>
            <a:ext cx="7410450" cy="1616468"/>
          </a:xfrm>
          <a:prstGeom prst="rect">
            <a:avLst/>
          </a:prstGeom>
        </p:spPr>
        <p:txBody>
          <a:bodyPr vert="horz" wrap="square" lIns="0" tIns="15875" rIns="0" bIns="0" rtlCol="0">
            <a:spAutoFit/>
          </a:bodyPr>
          <a:lstStyle/>
          <a:p>
            <a:pPr marL="1108710">
              <a:lnSpc>
                <a:spcPct val="100000"/>
              </a:lnSpc>
              <a:spcBef>
                <a:spcPts val="125"/>
              </a:spcBef>
            </a:pPr>
            <a:r>
              <a:rPr lang="en-GB" sz="3200" b="1" spc="-20" dirty="0">
                <a:solidFill>
                  <a:srgbClr val="FFFFFF"/>
                </a:solidFill>
                <a:latin typeface="Calibri"/>
                <a:cs typeface="Calibri"/>
              </a:rPr>
              <a:t>Questions</a:t>
            </a:r>
            <a:r>
              <a:rPr lang="en-GB" sz="3200" b="1" spc="-20" dirty="0">
                <a:solidFill>
                  <a:srgbClr val="FFFFFF"/>
                </a:solidFill>
              </a:rPr>
              <a:t>?</a:t>
            </a:r>
            <a:br>
              <a:rPr lang="en-GB" sz="3200" b="1" spc="-20" dirty="0">
                <a:solidFill>
                  <a:srgbClr val="FFFFFF"/>
                </a:solidFill>
              </a:rPr>
            </a:br>
            <a:br>
              <a:rPr lang="en-GB" sz="3200" b="1" spc="-20" dirty="0">
                <a:solidFill>
                  <a:srgbClr val="FFFFFF"/>
                </a:solidFill>
              </a:rPr>
            </a:br>
            <a:br>
              <a:rPr lang="en-GB" sz="2000" b="1" spc="-20" dirty="0">
                <a:solidFill>
                  <a:srgbClr val="FFFFFF"/>
                </a:solidFill>
              </a:rPr>
            </a:br>
            <a:endParaRPr sz="2000" dirty="0">
              <a:latin typeface="Calibri"/>
              <a:cs typeface="Calibri"/>
            </a:endParaRPr>
          </a:p>
        </p:txBody>
      </p:sp>
      <p:pic>
        <p:nvPicPr>
          <p:cNvPr id="14" name="Audio 13">
            <a:hlinkClick r:id="" action="ppaction://media"/>
            <a:extLst>
              <a:ext uri="{FF2B5EF4-FFF2-40B4-BE49-F238E27FC236}">
                <a16:creationId xmlns:a16="http://schemas.microsoft.com/office/drawing/2014/main" id="{06B10961-57F2-4FE5-7247-6BE2C06A2FB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703648498"/>
      </p:ext>
    </p:extLst>
  </p:cSld>
  <p:clrMapOvr>
    <a:masterClrMapping/>
  </p:clrMapOvr>
  <mc:AlternateContent xmlns:mc="http://schemas.openxmlformats.org/markup-compatibility/2006">
    <mc:Choice xmlns:p14="http://schemas.microsoft.com/office/powerpoint/2010/main" Requires="p14">
      <p:transition spd="slow" p14:dur="2000" advTm="13708"/>
    </mc:Choice>
    <mc:Fallback>
      <p:transition spd="slow" advTm="13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a:t>Navigation Flowchart </a:t>
            </a:r>
            <a:endParaRPr lang="en-US" sz="3304" dirty="0">
              <a:solidFill>
                <a:srgbClr val="000000"/>
              </a:solidFill>
              <a:latin typeface="Calibri (MS) Light"/>
            </a:endParaRPr>
          </a:p>
        </p:txBody>
      </p:sp>
      <p:pic>
        <p:nvPicPr>
          <p:cNvPr id="5" name="Picture 4">
            <a:extLst>
              <a:ext uri="{FF2B5EF4-FFF2-40B4-BE49-F238E27FC236}">
                <a16:creationId xmlns:a16="http://schemas.microsoft.com/office/drawing/2014/main" id="{041DC53D-8182-0440-4E32-4C9579F21C97}"/>
              </a:ext>
            </a:extLst>
          </p:cNvPr>
          <p:cNvPicPr>
            <a:picLocks noChangeAspect="1"/>
          </p:cNvPicPr>
          <p:nvPr/>
        </p:nvPicPr>
        <p:blipFill>
          <a:blip r:embed="rId4"/>
          <a:stretch>
            <a:fillRect/>
          </a:stretch>
        </p:blipFill>
        <p:spPr>
          <a:xfrm>
            <a:off x="2514600" y="2362200"/>
            <a:ext cx="5706968" cy="3471863"/>
          </a:xfrm>
          <a:prstGeom prst="rect">
            <a:avLst/>
          </a:prstGeom>
        </p:spPr>
      </p:pic>
      <p:pic>
        <p:nvPicPr>
          <p:cNvPr id="18" name="Audio 17">
            <a:hlinkClick r:id="" action="ppaction://media"/>
            <a:extLst>
              <a:ext uri="{FF2B5EF4-FFF2-40B4-BE49-F238E27FC236}">
                <a16:creationId xmlns:a16="http://schemas.microsoft.com/office/drawing/2014/main" id="{700B2EBA-859F-2F80-2D50-AFA9AD2FD70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
        <p:nvSpPr>
          <p:cNvPr id="22" name="TextBox 21">
            <a:extLst>
              <a:ext uri="{FF2B5EF4-FFF2-40B4-BE49-F238E27FC236}">
                <a16:creationId xmlns:a16="http://schemas.microsoft.com/office/drawing/2014/main" id="{DA233143-0C7F-A0F0-F80C-051DB62631FE}"/>
              </a:ext>
            </a:extLst>
          </p:cNvPr>
          <p:cNvSpPr txBox="1"/>
          <p:nvPr/>
        </p:nvSpPr>
        <p:spPr>
          <a:xfrm>
            <a:off x="381000" y="6119756"/>
            <a:ext cx="4572000" cy="646331"/>
          </a:xfrm>
          <a:prstGeom prst="rect">
            <a:avLst/>
          </a:prstGeom>
          <a:noFill/>
        </p:spPr>
        <p:txBody>
          <a:bodyPr wrap="square">
            <a:spAutoFit/>
          </a:bodyPr>
          <a:lstStyle/>
          <a:p>
            <a:r>
              <a:rPr lang="en-GB" dirty="0">
                <a:hlinkClick r:id="rId6"/>
              </a:rPr>
              <a:t>https://creately.com/diagram/example/jgq0dnuj1/website-navigation-flow-flowchart</a:t>
            </a:r>
            <a:r>
              <a:rPr lang="en-GB" dirty="0"/>
              <a:t> </a:t>
            </a:r>
          </a:p>
        </p:txBody>
      </p:sp>
    </p:spTree>
    <p:extLst>
      <p:ext uri="{BB962C8B-B14F-4D97-AF65-F5344CB8AC3E}">
        <p14:creationId xmlns:p14="http://schemas.microsoft.com/office/powerpoint/2010/main" val="1360822867"/>
      </p:ext>
    </p:extLst>
  </p:cSld>
  <p:clrMapOvr>
    <a:masterClrMapping/>
  </p:clrMapOvr>
  <mc:AlternateContent xmlns:mc="http://schemas.openxmlformats.org/markup-compatibility/2006">
    <mc:Choice xmlns:p14="http://schemas.microsoft.com/office/powerpoint/2010/main" Requires="p14">
      <p:transition spd="slow" p14:dur="2000" advTm="30665"/>
    </mc:Choice>
    <mc:Fallback>
      <p:transition spd="slow" advTm="30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7005" y="6556692"/>
            <a:ext cx="1012825" cy="243204"/>
          </a:xfrm>
          <a:prstGeom prst="rect">
            <a:avLst/>
          </a:prstGeom>
        </p:spPr>
        <p:txBody>
          <a:bodyPr vert="horz" wrap="square" lIns="0" tIns="15875" rIns="0" bIns="0" rtlCol="0">
            <a:spAutoFit/>
          </a:bodyPr>
          <a:lstStyle/>
          <a:p>
            <a:pPr marL="12700">
              <a:lnSpc>
                <a:spcPct val="100000"/>
              </a:lnSpc>
              <a:spcBef>
                <a:spcPts val="125"/>
              </a:spcBef>
            </a:pPr>
            <a:r>
              <a:rPr sz="1400" spc="-10" dirty="0">
                <a:latin typeface="Calibri"/>
                <a:cs typeface="Calibri"/>
              </a:rPr>
              <a:t>abertay.ac.uk</a:t>
            </a:r>
            <a:endParaRPr sz="1400">
              <a:latin typeface="Calibri"/>
              <a:cs typeface="Calibri"/>
            </a:endParaRPr>
          </a:p>
        </p:txBody>
      </p:sp>
      <p:sp>
        <p:nvSpPr>
          <p:cNvPr id="3" name="object 3"/>
          <p:cNvSpPr/>
          <p:nvPr/>
        </p:nvSpPr>
        <p:spPr>
          <a:xfrm>
            <a:off x="742950" y="5381625"/>
            <a:ext cx="677545" cy="0"/>
          </a:xfrm>
          <a:custGeom>
            <a:avLst/>
            <a:gdLst/>
            <a:ahLst/>
            <a:cxnLst/>
            <a:rect l="l" t="t" r="r" b="b"/>
            <a:pathLst>
              <a:path w="677544">
                <a:moveTo>
                  <a:pt x="0" y="0"/>
                </a:moveTo>
                <a:lnTo>
                  <a:pt x="677291" y="0"/>
                </a:lnTo>
              </a:path>
            </a:pathLst>
          </a:custGeom>
          <a:ln w="57150">
            <a:solidFill>
              <a:srgbClr val="FFFFFF"/>
            </a:solidFill>
          </a:ln>
        </p:spPr>
        <p:txBody>
          <a:bodyPr wrap="square" lIns="0" tIns="0" rIns="0" bIns="0" rtlCol="0"/>
          <a:lstStyle/>
          <a:p>
            <a:endParaRPr/>
          </a:p>
        </p:txBody>
      </p:sp>
      <p:sp>
        <p:nvSpPr>
          <p:cNvPr id="4" name="object 4"/>
          <p:cNvSpPr txBox="1"/>
          <p:nvPr/>
        </p:nvSpPr>
        <p:spPr>
          <a:xfrm>
            <a:off x="708025" y="5582602"/>
            <a:ext cx="848994" cy="335280"/>
          </a:xfrm>
          <a:prstGeom prst="rect">
            <a:avLst/>
          </a:prstGeom>
        </p:spPr>
        <p:txBody>
          <a:bodyPr vert="horz" wrap="square" lIns="0" tIns="16510" rIns="0" bIns="0" rtlCol="0">
            <a:spAutoFit/>
          </a:bodyPr>
          <a:lstStyle/>
          <a:p>
            <a:pPr marL="12700">
              <a:lnSpc>
                <a:spcPct val="100000"/>
              </a:lnSpc>
              <a:spcBef>
                <a:spcPts val="130"/>
              </a:spcBef>
            </a:pPr>
            <a:r>
              <a:rPr sz="2000" spc="-10" dirty="0">
                <a:solidFill>
                  <a:srgbClr val="FFFFFF"/>
                </a:solidFill>
                <a:latin typeface="Calibri"/>
                <a:cs typeface="Calibri"/>
              </a:rPr>
              <a:t>Abertay</a:t>
            </a:r>
            <a:endParaRPr sz="2000">
              <a:latin typeface="Calibri"/>
              <a:cs typeface="Calibri"/>
            </a:endParaRPr>
          </a:p>
        </p:txBody>
      </p:sp>
      <p:sp>
        <p:nvSpPr>
          <p:cNvPr id="5" name="object 5"/>
          <p:cNvSpPr txBox="1">
            <a:spLocks noGrp="1"/>
          </p:cNvSpPr>
          <p:nvPr>
            <p:ph type="ctrTitle"/>
          </p:nvPr>
        </p:nvSpPr>
        <p:spPr>
          <a:xfrm>
            <a:off x="2895600" y="3174763"/>
            <a:ext cx="4724400" cy="508473"/>
          </a:xfrm>
          <a:prstGeom prst="rect">
            <a:avLst/>
          </a:prstGeom>
        </p:spPr>
        <p:txBody>
          <a:bodyPr vert="horz" wrap="square" lIns="0" tIns="15875" rIns="0" bIns="0" rtlCol="0">
            <a:spAutoFit/>
          </a:bodyPr>
          <a:lstStyle/>
          <a:p>
            <a:pPr marL="1108710" algn="l">
              <a:lnSpc>
                <a:spcPct val="100000"/>
              </a:lnSpc>
              <a:spcBef>
                <a:spcPts val="125"/>
              </a:spcBef>
            </a:pPr>
            <a:r>
              <a:rPr lang="en-GB" sz="3200" b="1" spc="-20" dirty="0">
                <a:solidFill>
                  <a:srgbClr val="FFFFFF"/>
                </a:solidFill>
              </a:rPr>
              <a:t>Pseudocode </a:t>
            </a:r>
            <a:endParaRPr sz="3200" dirty="0">
              <a:latin typeface="Calibri"/>
              <a:cs typeface="Calibri"/>
            </a:endParaRPr>
          </a:p>
        </p:txBody>
      </p:sp>
      <p:pic>
        <p:nvPicPr>
          <p:cNvPr id="8" name="Audio 7">
            <a:hlinkClick r:id="" action="ppaction://media"/>
            <a:extLst>
              <a:ext uri="{FF2B5EF4-FFF2-40B4-BE49-F238E27FC236}">
                <a16:creationId xmlns:a16="http://schemas.microsoft.com/office/drawing/2014/main" id="{F1DB6B23-A330-2BE3-876D-706E79A41E1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801951896"/>
      </p:ext>
    </p:extLst>
  </p:cSld>
  <p:clrMapOvr>
    <a:masterClrMapping/>
  </p:clrMapOvr>
  <mc:AlternateContent xmlns:mc="http://schemas.openxmlformats.org/markup-compatibility/2006">
    <mc:Choice xmlns:p14="http://schemas.microsoft.com/office/powerpoint/2010/main" Requires="p14">
      <p:transition spd="slow" p14:dur="2000" advTm="6015"/>
    </mc:Choice>
    <mc:Fallback>
      <p:transition spd="slow" advTm="6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Pseudocode The Login Page</a:t>
            </a:r>
            <a:endParaRPr lang="en-US" sz="3304" dirty="0">
              <a:solidFill>
                <a:srgbClr val="000000"/>
              </a:solidFill>
              <a:latin typeface="Calibri (MS) Light"/>
            </a:endParaRPr>
          </a:p>
        </p:txBody>
      </p:sp>
      <p:pic>
        <p:nvPicPr>
          <p:cNvPr id="7" name="Picture 6">
            <a:extLst>
              <a:ext uri="{FF2B5EF4-FFF2-40B4-BE49-F238E27FC236}">
                <a16:creationId xmlns:a16="http://schemas.microsoft.com/office/drawing/2014/main" id="{80DD74E9-1999-82E3-B0E7-A0D7DD6065E8}"/>
              </a:ext>
            </a:extLst>
          </p:cNvPr>
          <p:cNvPicPr>
            <a:picLocks noChangeAspect="1"/>
          </p:cNvPicPr>
          <p:nvPr/>
        </p:nvPicPr>
        <p:blipFill>
          <a:blip r:embed="rId4"/>
          <a:stretch>
            <a:fillRect/>
          </a:stretch>
        </p:blipFill>
        <p:spPr>
          <a:xfrm>
            <a:off x="1" y="1264746"/>
            <a:ext cx="8229600" cy="5607078"/>
          </a:xfrm>
          <a:prstGeom prst="rect">
            <a:avLst/>
          </a:prstGeom>
        </p:spPr>
      </p:pic>
      <p:pic>
        <p:nvPicPr>
          <p:cNvPr id="10" name="Audio 9">
            <a:hlinkClick r:id="" action="ppaction://media"/>
            <a:extLst>
              <a:ext uri="{FF2B5EF4-FFF2-40B4-BE49-F238E27FC236}">
                <a16:creationId xmlns:a16="http://schemas.microsoft.com/office/drawing/2014/main" id="{33A28390-E2C9-DAF4-5790-D52C778BA2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11706912"/>
      </p:ext>
    </p:extLst>
  </p:cSld>
  <p:clrMapOvr>
    <a:masterClrMapping/>
  </p:clrMapOvr>
  <mc:AlternateContent xmlns:mc="http://schemas.openxmlformats.org/markup-compatibility/2006">
    <mc:Choice xmlns:p14="http://schemas.microsoft.com/office/powerpoint/2010/main" Requires="p14">
      <p:transition spd="slow" p14:dur="2000" advTm="28190"/>
    </mc:Choice>
    <mc:Fallback>
      <p:transition spd="slow" advTm="2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20728" y="666540"/>
            <a:ext cx="7204072" cy="564322"/>
          </a:xfrm>
          <a:prstGeom prst="rect">
            <a:avLst/>
          </a:prstGeom>
        </p:spPr>
        <p:txBody>
          <a:bodyPr wrap="square" lIns="0" tIns="0" rIns="0" bIns="0" rtlCol="0" anchor="t">
            <a:spAutoFit/>
          </a:bodyPr>
          <a:lstStyle/>
          <a:p>
            <a:pPr algn="l">
              <a:lnSpc>
                <a:spcPts val="4626"/>
              </a:lnSpc>
            </a:pPr>
            <a:r>
              <a:rPr lang="en-GB" sz="3600" spc="-80" dirty="0"/>
              <a:t>Pseudocode The Login Page</a:t>
            </a:r>
            <a:endParaRPr lang="en-US" sz="3304" dirty="0">
              <a:solidFill>
                <a:srgbClr val="000000"/>
              </a:solidFill>
              <a:latin typeface="Calibri (MS) Light"/>
            </a:endParaRPr>
          </a:p>
        </p:txBody>
      </p:sp>
      <p:sp>
        <p:nvSpPr>
          <p:cNvPr id="3" name="TextBox 2">
            <a:extLst>
              <a:ext uri="{FF2B5EF4-FFF2-40B4-BE49-F238E27FC236}">
                <a16:creationId xmlns:a16="http://schemas.microsoft.com/office/drawing/2014/main" id="{EE336967-9539-2B7E-2FAC-6539FFE8493A}"/>
              </a:ext>
            </a:extLst>
          </p:cNvPr>
          <p:cNvSpPr txBox="1"/>
          <p:nvPr/>
        </p:nvSpPr>
        <p:spPr>
          <a:xfrm>
            <a:off x="154156" y="2560206"/>
            <a:ext cx="7543800" cy="3693319"/>
          </a:xfrm>
          <a:prstGeom prst="rect">
            <a:avLst/>
          </a:prstGeom>
          <a:noFill/>
        </p:spPr>
        <p:txBody>
          <a:bodyPr wrap="square">
            <a:spAutoFit/>
          </a:bodyPr>
          <a:lstStyle/>
          <a:p>
            <a:r>
              <a:rPr lang="en-GB" dirty="0"/>
              <a:t>HTML content for login page:</a:t>
            </a:r>
          </a:p>
          <a:p>
            <a:endParaRPr lang="en-GB" dirty="0"/>
          </a:p>
          <a:p>
            <a:r>
              <a:rPr lang="en-GB" dirty="0"/>
              <a:t>    - Title: "Login Page“</a:t>
            </a:r>
          </a:p>
          <a:p>
            <a:endParaRPr lang="en-GB" dirty="0"/>
          </a:p>
          <a:p>
            <a:r>
              <a:rPr lang="en-GB" dirty="0"/>
              <a:t>    - Heading: "This is the login page“</a:t>
            </a:r>
          </a:p>
          <a:p>
            <a:endParaRPr lang="en-GB" dirty="0"/>
          </a:p>
          <a:p>
            <a:r>
              <a:rPr lang="en-GB" dirty="0"/>
              <a:t>    - Login form:</a:t>
            </a:r>
          </a:p>
          <a:p>
            <a:r>
              <a:rPr lang="en-GB" dirty="0"/>
              <a:t>       * Input field for userName</a:t>
            </a:r>
          </a:p>
          <a:p>
            <a:r>
              <a:rPr lang="en-GB" dirty="0"/>
              <a:t>       * Password field for userPassword</a:t>
            </a:r>
          </a:p>
          <a:p>
            <a:r>
              <a:rPr lang="en-GB" dirty="0"/>
              <a:t>       * Hidden input field for ' CSRF token’ </a:t>
            </a:r>
          </a:p>
          <a:p>
            <a:r>
              <a:rPr lang="en-GB" dirty="0"/>
              <a:t>       * Submit button labeled "Login“</a:t>
            </a:r>
          </a:p>
          <a:p>
            <a:endParaRPr lang="en-GB" dirty="0"/>
          </a:p>
          <a:p>
            <a:r>
              <a:rPr lang="en-GB" dirty="0"/>
              <a:t>- Link to signup page: "Don't Have an account? Click to Signup"</a:t>
            </a:r>
          </a:p>
        </p:txBody>
      </p:sp>
      <p:pic>
        <p:nvPicPr>
          <p:cNvPr id="6" name="Picture 5">
            <a:extLst>
              <a:ext uri="{FF2B5EF4-FFF2-40B4-BE49-F238E27FC236}">
                <a16:creationId xmlns:a16="http://schemas.microsoft.com/office/drawing/2014/main" id="{6050B928-0328-EA69-B43A-99B4CAE83135}"/>
              </a:ext>
            </a:extLst>
          </p:cNvPr>
          <p:cNvPicPr>
            <a:picLocks noChangeAspect="1"/>
          </p:cNvPicPr>
          <p:nvPr/>
        </p:nvPicPr>
        <p:blipFill>
          <a:blip r:embed="rId4"/>
          <a:stretch>
            <a:fillRect/>
          </a:stretch>
        </p:blipFill>
        <p:spPr>
          <a:xfrm>
            <a:off x="5410200" y="1873514"/>
            <a:ext cx="3341689" cy="3110971"/>
          </a:xfrm>
          <a:prstGeom prst="rect">
            <a:avLst/>
          </a:prstGeom>
        </p:spPr>
      </p:pic>
      <p:sp>
        <p:nvSpPr>
          <p:cNvPr id="8" name="Thought Bubble: Cloud 7">
            <a:extLst>
              <a:ext uri="{FF2B5EF4-FFF2-40B4-BE49-F238E27FC236}">
                <a16:creationId xmlns:a16="http://schemas.microsoft.com/office/drawing/2014/main" id="{23C3AF9F-3211-1796-EA95-BC67350B42D8}"/>
              </a:ext>
            </a:extLst>
          </p:cNvPr>
          <p:cNvSpPr/>
          <p:nvPr/>
        </p:nvSpPr>
        <p:spPr>
          <a:xfrm rot="21057174" flipH="1">
            <a:off x="4267200" y="1230862"/>
            <a:ext cx="4724398" cy="4712738"/>
          </a:xfrm>
          <a:prstGeom prst="cloudCallou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Audio 6">
            <a:hlinkClick r:id="" action="ppaction://media"/>
            <a:extLst>
              <a:ext uri="{FF2B5EF4-FFF2-40B4-BE49-F238E27FC236}">
                <a16:creationId xmlns:a16="http://schemas.microsoft.com/office/drawing/2014/main" id="{93D86414-D9BA-C7F8-FE38-F6598912F37A}"/>
              </a:ext>
            </a:extLst>
          </p:cNvPr>
          <p:cNvPicPr>
            <a:picLocks noChangeAspect="1"/>
          </p:cNvPicPr>
          <p:nvPr>
            <a:audioFile r:link="rId1"/>
            <p:extLst>
              <p:ext uri="{DAA4B4D4-6D71-4841-9C94-3DE7FCFB9230}">
                <p14:media xmlns:p14="http://schemas.microsoft.com/office/powerpoint/2010/main" r:embed="rId2">
                  <p14:trim end="304.3673"/>
                </p14:media>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98598784"/>
      </p:ext>
    </p:extLst>
  </p:cSld>
  <p:clrMapOvr>
    <a:masterClrMapping/>
  </p:clrMapOvr>
  <mc:AlternateContent xmlns:mc="http://schemas.openxmlformats.org/markup-compatibility/2006">
    <mc:Choice xmlns:p14="http://schemas.microsoft.com/office/powerpoint/2010/main" Requires="p14">
      <p:transition spd="slow" p14:dur="2000" advTm="80430"/>
    </mc:Choice>
    <mc:Fallback>
      <p:transition spd="slow" advTm="80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7036" x="38100" y="2692400"/>
          <p14:tracePt t="7037" x="63500" y="2692400"/>
          <p14:tracePt t="7052" x="82550" y="2692400"/>
          <p14:tracePt t="7059" x="95250" y="2692400"/>
          <p14:tracePt t="7071" x="107950" y="2692400"/>
          <p14:tracePt t="7092" x="152400" y="2686050"/>
          <p14:tracePt t="7106" x="177800" y="2686050"/>
          <p14:tracePt t="7126" x="285750" y="2628900"/>
          <p14:tracePt t="7140" x="342900" y="2578100"/>
          <p14:tracePt t="7154" x="393700" y="2552700"/>
          <p14:tracePt t="7175" x="469900" y="2508250"/>
          <p14:tracePt t="7189" x="546100" y="2457450"/>
          <p14:tracePt t="7210" x="685800" y="2374900"/>
          <p14:tracePt t="7224" x="730250" y="2343150"/>
          <p14:tracePt t="7238" x="838200" y="2292350"/>
          <p14:tracePt t="7258" x="1003300" y="2222500"/>
          <p14:tracePt t="7272" x="1047750" y="2197100"/>
          <p14:tracePt t="7293" x="1149350" y="2165350"/>
          <p14:tracePt t="7315" x="1149350" y="2159000"/>
          <p14:tracePt t="7363" x="1149350" y="2152650"/>
          <p14:tracePt t="7371" x="1149350" y="2146300"/>
          <p14:tracePt t="7373" x="1130300" y="2146300"/>
          <p14:tracePt t="7388" x="1111250" y="2146300"/>
          <p14:tracePt t="7396" x="1079500" y="2146300"/>
          <p14:tracePt t="7411" x="1009650" y="2159000"/>
          <p14:tracePt t="7425" x="958850" y="2197100"/>
          <p14:tracePt t="7439" x="927100" y="2209800"/>
          <p14:tracePt t="7460" x="825500" y="2292350"/>
          <p14:tracePt t="7474" x="774700" y="2355850"/>
          <p14:tracePt t="7494" x="762000" y="2406650"/>
          <p14:tracePt t="7508" x="749300" y="2501900"/>
          <p14:tracePt t="7522" x="749300" y="2635250"/>
          <p14:tracePt t="7543" x="749300" y="2768600"/>
          <p14:tracePt t="7557" x="742950" y="2895600"/>
          <p14:tracePt t="7578" x="742950" y="2990850"/>
          <p14:tracePt t="7593" x="742950" y="3067050"/>
          <p14:tracePt t="7605" x="762000" y="3130550"/>
          <p14:tracePt t="7627" x="793750" y="3175000"/>
          <p14:tracePt t="7640" x="806450" y="3181350"/>
          <p14:tracePt t="7661" x="819150" y="3181350"/>
          <p14:tracePt t="7675" x="831850" y="3181350"/>
          <p14:tracePt t="7690" x="838200" y="3181350"/>
          <p14:tracePt t="7780" x="825500" y="3181350"/>
          <p14:tracePt t="7785" x="819150" y="3181350"/>
          <p14:tracePt t="7796" x="806450" y="3181350"/>
          <p14:tracePt t="7804" x="793750" y="3175000"/>
          <p14:tracePt t="7807" x="781050" y="3175000"/>
          <p14:tracePt t="7827" x="730250" y="3155950"/>
          <p14:tracePt t="7841" x="704850" y="3149600"/>
          <p14:tracePt t="7856" x="654050" y="3124200"/>
          <p14:tracePt t="7877" x="609600" y="3105150"/>
          <p14:tracePt t="7890" x="596900" y="3092450"/>
          <p14:tracePt t="7911" x="590550" y="3092450"/>
          <p14:tracePt t="7925" x="590550" y="3086100"/>
          <p14:tracePt t="7939" x="584200" y="3086100"/>
          <p14:tracePt t="7988" x="584200" y="3079750"/>
          <p14:tracePt t="7995" x="584200" y="3067050"/>
          <p14:tracePt t="8002" x="596900" y="3060700"/>
          <p14:tracePt t="8012" x="596900" y="3054350"/>
          <p14:tracePt t="8022" x="609600" y="3048000"/>
          <p14:tracePt t="8043" x="615950" y="3035300"/>
          <p14:tracePt t="8057" x="622300" y="3028950"/>
          <p14:tracePt t="8078" x="628650" y="3028950"/>
          <p14:tracePt t="8156" x="628650" y="3022600"/>
          <p14:tracePt t="8180" x="628650" y="3009900"/>
          <p14:tracePt t="8194" x="622300" y="3009900"/>
          <p14:tracePt t="8204" x="609600" y="3009900"/>
          <p14:tracePt t="8211" x="596900" y="2997200"/>
          <p14:tracePt t="8214" x="584200" y="2997200"/>
          <p14:tracePt t="8227" x="558800" y="2997200"/>
          <p14:tracePt t="8244" x="514350" y="3003550"/>
          <p14:tracePt t="8258" x="508000" y="3003550"/>
          <p14:tracePt t="8272" x="501650" y="3003550"/>
          <p14:tracePt t="8613" x="495300" y="3003550"/>
          <p14:tracePt t="8619" x="476250" y="3022600"/>
          <p14:tracePt t="8633" x="463550" y="3022600"/>
          <p14:tracePt t="8640" x="450850" y="3022600"/>
          <p14:tracePt t="8659" x="444500" y="3022600"/>
          <p14:tracePt t="8903" x="444500" y="3035300"/>
          <p14:tracePt t="8910" x="444500" y="3060700"/>
          <p14:tracePt t="8925" x="444500" y="3067050"/>
          <p14:tracePt t="8932" x="431800" y="3105150"/>
          <p14:tracePt t="8939" x="425450" y="3124200"/>
          <p14:tracePt t="8960" x="400050" y="3181350"/>
          <p14:tracePt t="8973" x="381000" y="3232150"/>
          <p14:tracePt t="8995" x="355600" y="3282950"/>
          <p14:tracePt t="9008" x="355600" y="3327400"/>
          <p14:tracePt t="9029" x="349250" y="3378200"/>
          <p14:tracePt t="9043" x="349250" y="3390900"/>
          <p14:tracePt t="9057" x="349250" y="3403600"/>
          <p14:tracePt t="9078" x="368300" y="3429000"/>
          <p14:tracePt t="9092" x="368300" y="3435350"/>
          <p14:tracePt t="9112" x="368300" y="3441700"/>
          <p14:tracePt t="9128" x="381000" y="3448050"/>
          <p14:tracePt t="9197" x="381000" y="3422650"/>
          <p14:tracePt t="9202" x="393700" y="3409950"/>
          <p14:tracePt t="9212" x="400050" y="3390900"/>
          <p14:tracePt t="9220" x="400050" y="3365500"/>
          <p14:tracePt t="9225" x="400050" y="3352800"/>
          <p14:tracePt t="9244" x="387350" y="3302000"/>
          <p14:tracePt t="9258" x="381000" y="3289300"/>
          <p14:tracePt t="9279" x="323850" y="3200400"/>
          <p14:tracePt t="9293" x="241300" y="3124200"/>
          <p14:tracePt t="9307" x="228600" y="3098800"/>
          <p14:tracePt t="9328" x="196850" y="3041650"/>
          <p14:tracePt t="9342" x="171450" y="2984500"/>
          <p14:tracePt t="9362" x="171450" y="2971800"/>
          <p14:tracePt t="9376" x="171450" y="2959100"/>
          <p14:tracePt t="9390" x="171450" y="2946400"/>
          <p14:tracePt t="9411" x="177800" y="2921000"/>
          <p14:tracePt t="9425" x="196850" y="2921000"/>
          <p14:tracePt t="9446" x="285750" y="2901950"/>
          <p14:tracePt t="9460" x="323850" y="2895600"/>
          <p14:tracePt t="9474" x="406400" y="2870200"/>
          <p14:tracePt t="9495" x="514350" y="2844800"/>
          <p14:tracePt t="9508" x="641350" y="2819400"/>
          <p14:tracePt t="9529" x="806450" y="2794000"/>
          <p14:tracePt t="9543" x="965200" y="2781300"/>
          <p14:tracePt t="9557" x="1117600" y="2768600"/>
          <p14:tracePt t="9578" x="1238250" y="2768600"/>
          <p14:tracePt t="9592" x="1289050" y="2768600"/>
          <p14:tracePt t="9613" x="1352550" y="2781300"/>
          <p14:tracePt t="9626" x="1365250" y="2794000"/>
          <p14:tracePt t="9640" x="1371600" y="2800350"/>
          <p14:tracePt t="9661" x="1377950" y="2806700"/>
          <p14:tracePt t="9675" x="1371600" y="2825750"/>
          <p14:tracePt t="9696" x="1320800" y="2851150"/>
          <p14:tracePt t="9710" x="1276350" y="2857500"/>
          <p14:tracePt t="9724" x="1181100" y="2870200"/>
          <p14:tracePt t="9745" x="1060450" y="2876550"/>
          <p14:tracePt t="9758" x="933450" y="2876550"/>
          <p14:tracePt t="9779" x="781050" y="2876550"/>
          <p14:tracePt t="9793" x="768350" y="2876550"/>
          <p14:tracePt t="9807" x="762000" y="2876550"/>
          <p14:tracePt t="9834" x="762000" y="2882900"/>
          <p14:tracePt t="9848" x="781050" y="2895600"/>
          <p14:tracePt t="9863" x="819150" y="2901950"/>
          <p14:tracePt t="9877" x="882650" y="2914650"/>
          <p14:tracePt t="9890" x="927100" y="2927350"/>
          <p14:tracePt t="9911" x="1117600" y="2965450"/>
          <p14:tracePt t="9925" x="1257300" y="2997200"/>
          <p14:tracePt t="9946" x="1441450" y="3022600"/>
          <p14:tracePt t="9960" x="1492250" y="3028950"/>
          <p14:tracePt t="9974" x="1581150" y="3041650"/>
          <p14:tracePt t="9995" x="1625600" y="3054350"/>
          <p14:tracePt t="10008" x="1625600" y="3060700"/>
          <p14:tracePt t="10029" x="1562100" y="3086100"/>
          <p14:tracePt t="10043" x="1517650" y="3086100"/>
          <p14:tracePt t="10057" x="1479550" y="3086100"/>
          <p14:tracePt t="10078" x="1371600" y="3086100"/>
          <p14:tracePt t="10092" x="1346200" y="3086100"/>
          <p14:tracePt t="10113" x="1346200" y="3092450"/>
          <p14:tracePt t="10127" x="1365250" y="3092450"/>
          <p14:tracePt t="10140" x="1416050" y="3092450"/>
          <p14:tracePt t="10161" x="1543050" y="3092450"/>
          <p14:tracePt t="10175" x="1593850" y="3092450"/>
          <p14:tracePt t="10196" x="1739900" y="3092450"/>
          <p14:tracePt t="10210" x="1847850" y="3092450"/>
          <p14:tracePt t="10224" x="1892300" y="3092450"/>
          <p14:tracePt t="10244" x="1905000" y="3098800"/>
          <p14:tracePt t="10258" x="1898650" y="3105150"/>
          <p14:tracePt t="10279" x="1828800" y="3105150"/>
          <p14:tracePt t="10293" x="1727200" y="3105150"/>
          <p14:tracePt t="10314" x="1543050" y="3105150"/>
          <p14:tracePt t="10328" x="1416050" y="3105150"/>
          <p14:tracePt t="10342" x="1371600" y="3105150"/>
          <p14:tracePt t="10370" x="1390650" y="3105150"/>
          <p14:tracePt t="10376" x="1403350" y="3105150"/>
          <p14:tracePt t="10397" x="1498600" y="3092450"/>
          <p14:tracePt t="10411" x="1600200" y="3073400"/>
          <p14:tracePt t="10425" x="1644650" y="3073400"/>
          <p14:tracePt t="10446" x="1714500" y="3073400"/>
          <p14:tracePt t="10460" x="1746250" y="3073400"/>
          <p14:tracePt t="10480" x="1752600" y="3073400"/>
          <p14:tracePt t="10508" x="1746250" y="3079750"/>
          <p14:tracePt t="10515" x="1708150" y="3092450"/>
          <p14:tracePt t="10529" x="1670050" y="3098800"/>
          <p14:tracePt t="10543" x="1625600" y="3111500"/>
          <p14:tracePt t="10564" x="1479550" y="3143250"/>
          <p14:tracePt t="10578" x="1346200" y="3162300"/>
          <p14:tracePt t="10592" x="1219200" y="3194050"/>
          <p14:tracePt t="10613" x="1066800" y="3206750"/>
          <p14:tracePt t="10626" x="927100" y="3213100"/>
          <p14:tracePt t="10647" x="857250" y="3232150"/>
          <p14:tracePt t="10661" x="838200" y="3232150"/>
          <p14:tracePt t="10684" x="831850" y="3232150"/>
          <p14:tracePt t="10696" x="806450" y="3244850"/>
          <p14:tracePt t="10709" x="768350" y="3244850"/>
          <p14:tracePt t="10730" x="698500" y="3244850"/>
          <p14:tracePt t="10744" x="654050" y="3244850"/>
          <p14:tracePt t="10758" x="584200" y="3238500"/>
          <p14:tracePt t="10779" x="546100" y="3225800"/>
          <p14:tracePt t="10793" x="508000" y="3219450"/>
          <p14:tracePt t="10814" x="425450" y="3200400"/>
          <p14:tracePt t="10828" x="330200" y="3175000"/>
          <p14:tracePt t="10841" x="260350" y="3168650"/>
          <p14:tracePt t="10863" x="76200" y="3136900"/>
          <p14:tracePt t="10876" x="6350" y="3130550"/>
          <p14:tracePt t="11060" x="0" y="3238500"/>
          <p14:tracePt t="11068" x="12700" y="3257550"/>
          <p14:tracePt t="11073" x="25400" y="3263900"/>
          <p14:tracePt t="11084" x="31750" y="3276600"/>
          <p14:tracePt t="11092" x="38100" y="3295650"/>
          <p14:tracePt t="11112" x="69850" y="3321050"/>
          <p14:tracePt t="11126" x="95250" y="3365500"/>
          <p14:tracePt t="11147" x="139700" y="3397250"/>
          <p14:tracePt t="11161" x="165100" y="3409950"/>
          <p14:tracePt t="11175" x="228600" y="3454400"/>
          <p14:tracePt t="11196" x="285750" y="3492500"/>
          <p14:tracePt t="11210" x="361950" y="3530600"/>
          <p14:tracePt t="11231" x="438150" y="3581400"/>
          <p14:tracePt t="11245" x="476250" y="3613150"/>
          <p14:tracePt t="11258" x="495300" y="3619500"/>
          <p14:tracePt t="11279" x="546100" y="3632200"/>
          <p14:tracePt t="11293" x="584200" y="3651250"/>
          <p14:tracePt t="11314" x="641350" y="3651250"/>
          <p14:tracePt t="11328" x="673100" y="3651250"/>
          <p14:tracePt t="11342" x="723900" y="3651250"/>
          <p14:tracePt t="11363" x="812800" y="3651250"/>
          <p14:tracePt t="11376" x="844550" y="3651250"/>
          <p14:tracePt t="11397" x="933450" y="3644900"/>
          <p14:tracePt t="11411" x="990600" y="3644900"/>
          <p14:tracePt t="11426" x="1047750" y="3644900"/>
          <p14:tracePt t="11446" x="1092200" y="3644900"/>
          <p14:tracePt t="11460" x="1149350" y="3644900"/>
          <p14:tracePt t="11480" x="1200150" y="3625850"/>
          <p14:tracePt t="11495" x="1238250" y="3619500"/>
          <p14:tracePt t="11508" x="1295400" y="3613150"/>
          <p14:tracePt t="11529" x="1377950" y="3613150"/>
          <p14:tracePt t="11543" x="1390650" y="3613150"/>
          <p14:tracePt t="11564" x="1447800" y="3613150"/>
          <p14:tracePt t="11578" x="1460500" y="3613150"/>
          <p14:tracePt t="11592" x="1479550" y="3613150"/>
          <p14:tracePt t="11612" x="1511300" y="3613150"/>
          <p14:tracePt t="11764" x="1524000" y="3606800"/>
          <p14:tracePt t="11777" x="1530350" y="3606800"/>
          <p14:tracePt t="11786" x="1543050" y="3600450"/>
          <p14:tracePt t="11793" x="1562100" y="3600450"/>
          <p14:tracePt t="11812" x="1574800" y="3594100"/>
          <p14:tracePt t="11828" x="1593850" y="3594100"/>
          <p14:tracePt t="11829" x="1619250" y="3594100"/>
          <p14:tracePt t="11849" x="1682750" y="3594100"/>
          <p14:tracePt t="11863" x="1714500" y="3594100"/>
          <p14:tracePt t="11876" x="1733550" y="3594100"/>
          <p14:tracePt t="11897" x="1746250" y="3594100"/>
          <p14:tracePt t="11911" x="1758950" y="3594100"/>
          <p14:tracePt t="12134" x="1758950" y="3587750"/>
          <p14:tracePt t="12139" x="1765300" y="3587750"/>
          <p14:tracePt t="12154" x="1784350" y="3587750"/>
          <p14:tracePt t="12257" x="1784350" y="3581400"/>
          <p14:tracePt t="12272" x="1790700" y="3575050"/>
          <p14:tracePt t="12278" x="1803400" y="3575050"/>
          <p14:tracePt t="12279" x="1809750" y="3568700"/>
          <p14:tracePt t="12293" x="1816100" y="3568700"/>
          <p14:tracePt t="12314" x="1828800" y="3568700"/>
          <p14:tracePt t="12329" x="1847850" y="3562350"/>
          <p14:tracePt t="12349" x="1879600" y="3562350"/>
          <p14:tracePt t="12363" x="1892300" y="3562350"/>
          <p14:tracePt t="12376" x="1924050" y="3562350"/>
          <p14:tracePt t="12397" x="1974850" y="3562350"/>
          <p14:tracePt t="12411" x="2000250" y="3562350"/>
          <p14:tracePt t="12432" x="2019300" y="3562350"/>
          <p14:tracePt t="12446" x="2032000" y="3562350"/>
          <p14:tracePt t="12460" x="2057400" y="3562350"/>
          <p14:tracePt t="12480" x="2063750" y="3562350"/>
          <p14:tracePt t="12556" x="2051050" y="3556000"/>
          <p14:tracePt t="12564" x="2032000" y="3556000"/>
          <p14:tracePt t="12570" x="2019300" y="3556000"/>
          <p14:tracePt t="12579" x="2006600" y="3556000"/>
          <p14:tracePt t="12598" x="1962150" y="3556000"/>
          <p14:tracePt t="12613" x="1924050" y="3556000"/>
          <p14:tracePt t="12626" x="1873250" y="3556000"/>
          <p14:tracePt t="12648" x="1841500" y="3556000"/>
          <p14:tracePt t="12661" x="1803400" y="3556000"/>
          <p14:tracePt t="12682" x="1790700" y="3556000"/>
          <p14:tracePt t="12724" x="1797050" y="3556000"/>
          <p14:tracePt t="12732" x="1816100" y="3556000"/>
          <p14:tracePt t="12738" x="1835150" y="3556000"/>
          <p14:tracePt t="12748" x="1860550" y="3562350"/>
          <p14:tracePt t="12765" x="1905000" y="3562350"/>
          <p14:tracePt t="12779" x="1930400" y="3562350"/>
          <p14:tracePt t="12793" x="1955800" y="3562350"/>
          <p14:tracePt t="12814" x="1981200" y="3562350"/>
          <p14:tracePt t="12868" x="1962150" y="3562350"/>
          <p14:tracePt t="12876" x="1936750" y="3562350"/>
          <p14:tracePt t="12882" x="1898650" y="3562350"/>
          <p14:tracePt t="12892" x="1866900" y="3562350"/>
          <p14:tracePt t="12899" x="1854200" y="3562350"/>
          <p14:tracePt t="12911" x="1822450" y="3562350"/>
          <p14:tracePt t="12932" x="1689100" y="3562350"/>
          <p14:tracePt t="12946" x="1625600" y="3562350"/>
          <p14:tracePt t="12967" x="1619250" y="3562350"/>
          <p14:tracePt t="12986" x="1631950" y="3562350"/>
          <p14:tracePt t="12994" x="1651000" y="3562350"/>
          <p14:tracePt t="13015" x="1695450" y="3562350"/>
          <p14:tracePt t="13029" x="1758950" y="3562350"/>
          <p14:tracePt t="13043" x="1835150" y="3562350"/>
          <p14:tracePt t="13064" x="1898650" y="3562350"/>
          <p14:tracePt t="13078" x="1936750" y="3562350"/>
          <p14:tracePt t="13099" x="1949450" y="3562350"/>
          <p14:tracePt t="13131" x="1943100" y="3562350"/>
          <p14:tracePt t="13140" x="1911350" y="3562350"/>
          <p14:tracePt t="13156" x="1879600" y="3562350"/>
          <p14:tracePt t="13164" x="1860550" y="3562350"/>
          <p14:tracePt t="13182" x="1809750" y="3562350"/>
          <p14:tracePt t="13196" x="1758950" y="3562350"/>
          <p14:tracePt t="13217" x="1727200" y="3562350"/>
          <p14:tracePt t="13231" x="1714500" y="3562350"/>
          <p14:tracePt t="13260" x="1720850" y="3562350"/>
          <p14:tracePt t="13276" x="1727200" y="3562350"/>
          <p14:tracePt t="13284" x="1739900" y="3562350"/>
          <p14:tracePt t="13300" x="1752600" y="3562350"/>
          <p14:tracePt t="13314" x="1771650" y="3562350"/>
          <p14:tracePt t="13329" x="1778000" y="3562350"/>
          <p14:tracePt t="13354" x="1784350" y="3562350"/>
          <p14:tracePt t="14082" x="1784350" y="3556000"/>
          <p14:tracePt t="14098" x="1771650" y="3556000"/>
          <p14:tracePt t="14106" x="1682750" y="3556000"/>
          <p14:tracePt t="14112" x="1562100" y="3562350"/>
          <p14:tracePt t="14119" x="1479550" y="3562350"/>
          <p14:tracePt t="14133" x="1155700" y="3594100"/>
          <p14:tracePt t="14147" x="1104900" y="3600450"/>
          <p14:tracePt t="14161" x="1092200" y="3606800"/>
          <p14:tracePt t="14182" x="1047750" y="3625850"/>
          <p14:tracePt t="14196" x="1035050" y="3632200"/>
          <p14:tracePt t="14216" x="1035050" y="3651250"/>
          <p14:tracePt t="14231" x="1035050" y="3683000"/>
          <p14:tracePt t="14244" x="1035050" y="3695700"/>
          <p14:tracePt t="14265" x="1073150" y="3746500"/>
          <p14:tracePt t="14279" x="1098550" y="3778250"/>
          <p14:tracePt t="14300" x="1193800" y="3867150"/>
          <p14:tracePt t="14314" x="1231900" y="3892550"/>
          <p14:tracePt t="14335" x="1301750" y="3949700"/>
          <p14:tracePt t="14349" x="1333500" y="3975100"/>
          <p14:tracePt t="14362" x="1365250" y="4006850"/>
          <p14:tracePt t="14383" x="1403350" y="4032250"/>
          <p14:tracePt t="14398" x="1447800" y="4051300"/>
          <p14:tracePt t="14418" x="1498600" y="4057650"/>
          <p14:tracePt t="14432" x="1517650" y="4057650"/>
          <p14:tracePt t="14446" x="1562100" y="4057650"/>
          <p14:tracePt t="14467" x="1606550" y="4057650"/>
          <p14:tracePt t="14480" x="1638300" y="4064000"/>
          <p14:tracePt t="14502" x="1682750" y="4076700"/>
          <p14:tracePt t="14515" x="1708150" y="4083050"/>
          <p14:tracePt t="14529" x="1720850" y="4083050"/>
          <p14:tracePt t="14550" x="1778000" y="4095750"/>
          <p14:tracePt t="14564" x="1816100" y="4095750"/>
          <p14:tracePt t="14585" x="1835150" y="4089400"/>
          <p14:tracePt t="14598" x="1841500" y="4089400"/>
          <p14:tracePt t="14628" x="1835150" y="4089400"/>
          <p14:tracePt t="14636" x="1809750" y="4089400"/>
          <p14:tracePt t="14647" x="1771650" y="4076700"/>
          <p14:tracePt t="14668" x="1695450" y="4076700"/>
          <p14:tracePt t="14682" x="1651000" y="4076700"/>
          <p14:tracePt t="14696" x="1606550" y="4076700"/>
          <p14:tracePt t="14716" x="1466850" y="4076700"/>
          <p14:tracePt t="14730" x="1435100" y="4076700"/>
          <p14:tracePt t="14751" x="1422400" y="4076700"/>
          <p14:tracePt t="14804" x="1441450" y="4076700"/>
          <p14:tracePt t="14809" x="1479550" y="4076700"/>
          <p14:tracePt t="14819" x="1492250" y="4076700"/>
          <p14:tracePt t="14827" x="1524000" y="4076700"/>
          <p14:tracePt t="14834" x="1555750" y="4076700"/>
          <p14:tracePt t="14848" x="1593850" y="4076700"/>
          <p14:tracePt t="14862" x="1663700" y="4076700"/>
          <p14:tracePt t="14883" x="1752600" y="4076700"/>
          <p14:tracePt t="14897" x="1758950" y="4076700"/>
          <p14:tracePt t="14938" x="1739900" y="4070350"/>
          <p14:tracePt t="14946" x="1720850" y="4070350"/>
          <p14:tracePt t="14951" x="1689100" y="4070350"/>
          <p14:tracePt t="14966" x="1651000" y="4070350"/>
          <p14:tracePt t="14980" x="1606550" y="4070350"/>
          <p14:tracePt t="15001" x="1593850" y="4070350"/>
          <p14:tracePt t="15025" x="1600200" y="4070350"/>
          <p14:tracePt t="15036" x="1612900" y="4070350"/>
          <p14:tracePt t="15050" x="1657350" y="4070350"/>
          <p14:tracePt t="15064" x="1695450" y="4070350"/>
          <p14:tracePt t="15085" x="1771650" y="4070350"/>
          <p14:tracePt t="15099" x="1879600" y="4089400"/>
          <p14:tracePt t="15112" x="1930400" y="4095750"/>
          <p14:tracePt t="15133" x="2101850" y="4127500"/>
          <p14:tracePt t="15147" x="2228850" y="4146550"/>
          <p14:tracePt t="15168" x="2349500" y="4152900"/>
          <p14:tracePt t="15182" x="2495550" y="4152900"/>
          <p14:tracePt t="15196" x="2673350" y="4165600"/>
          <p14:tracePt t="15217" x="2876550" y="4165600"/>
          <p14:tracePt t="15231" x="3124200" y="4165600"/>
          <p14:tracePt t="15251" x="3403600" y="4165600"/>
          <p14:tracePt t="15265" x="3556000" y="4165600"/>
          <p14:tracePt t="15279" x="3619500" y="4165600"/>
          <p14:tracePt t="15300" x="3822700" y="4165600"/>
          <p14:tracePt t="15314" x="3956050" y="4152900"/>
          <p14:tracePt t="15335" x="4159250" y="4089400"/>
          <p14:tracePt t="15348" x="4229100" y="4070350"/>
          <p14:tracePt t="15362" x="4368800" y="4000500"/>
          <p14:tracePt t="15383" x="4578350" y="3867150"/>
          <p14:tracePt t="15397" x="4648200" y="3816350"/>
          <p14:tracePt t="15418" x="4838700" y="3708400"/>
          <p14:tracePt t="15432" x="5080000" y="3575050"/>
          <p14:tracePt t="15446" x="5289550" y="3422650"/>
          <p14:tracePt t="15466" x="5518150" y="3263900"/>
          <p14:tracePt t="15480" x="5689600" y="3143250"/>
          <p14:tracePt t="15501" x="5822950" y="3054350"/>
          <p14:tracePt t="15515" x="5924550" y="2971800"/>
          <p14:tracePt t="15529" x="5994400" y="2876550"/>
          <p14:tracePt t="15550" x="6076950" y="2768600"/>
          <p14:tracePt t="15564" x="6146800" y="2667000"/>
          <p14:tracePt t="15585" x="6210300" y="2590800"/>
          <p14:tracePt t="15598" x="6229350" y="2546350"/>
          <p14:tracePt t="15612" x="6229350" y="2527300"/>
          <p14:tracePt t="15633" x="6184900" y="2501900"/>
          <p14:tracePt t="15647" x="6102350" y="2470150"/>
          <p14:tracePt t="15668" x="6045200" y="2463800"/>
          <p14:tracePt t="15682" x="6026150" y="2451100"/>
          <p14:tracePt t="15703" x="5956300" y="2438400"/>
          <p14:tracePt t="15717" x="5886450" y="2425700"/>
          <p14:tracePt t="15731" x="5854700" y="2413000"/>
          <p14:tracePt t="15762" x="5854700" y="2406650"/>
          <p14:tracePt t="15765" x="5854700" y="2400300"/>
          <p14:tracePt t="15780" x="5867400" y="2393950"/>
          <p14:tracePt t="15800" x="5918200" y="2374900"/>
          <p14:tracePt t="15814" x="5969000" y="2362200"/>
          <p14:tracePt t="15835" x="6070600" y="2336800"/>
          <p14:tracePt t="15848" x="6184900" y="2305050"/>
          <p14:tracePt t="15870" x="6261100" y="2286000"/>
          <p14:tracePt t="15898" x="6254750" y="2286000"/>
          <p14:tracePt t="15906" x="6242050" y="2286000"/>
          <p14:tracePt t="15918" x="6197600" y="2286000"/>
          <p14:tracePt t="15932" x="6089650" y="2305050"/>
          <p14:tracePt t="15952" x="5949950" y="2336800"/>
          <p14:tracePt t="15967" x="5835650" y="2362200"/>
          <p14:tracePt t="15980" x="5753100" y="2381250"/>
          <p14:tracePt t="16002" x="5734050" y="2387600"/>
          <p14:tracePt t="16052" x="5753100" y="2400300"/>
          <p14:tracePt t="16057" x="5765800" y="2400300"/>
          <p14:tracePt t="16068" x="5791200" y="2400300"/>
          <p14:tracePt t="16075" x="5810250" y="2400300"/>
          <p14:tracePt t="16085" x="5822950" y="2400300"/>
          <p14:tracePt t="16098" x="5822950" y="2413000"/>
          <p14:tracePt t="16120" x="5835650" y="2425700"/>
          <p14:tracePt t="16133" x="5854700" y="2451100"/>
          <p14:tracePt t="16147" x="5886450" y="2482850"/>
          <p14:tracePt t="16169" x="5937250" y="2514600"/>
          <p14:tracePt t="16182" x="5988050" y="2578100"/>
          <p14:tracePt t="16203" x="6057900" y="2705100"/>
          <p14:tracePt t="16217" x="6083300" y="2749550"/>
          <p14:tracePt t="16230" x="6115050" y="2844800"/>
          <p14:tracePt t="16251" x="6121400" y="2940050"/>
          <p14:tracePt t="16265" x="6115050" y="2971800"/>
          <p14:tracePt t="16286" x="6032500" y="3092450"/>
          <p14:tracePt t="16305" x="6000750" y="3130550"/>
          <p14:tracePt t="16314" x="5937250" y="3181350"/>
          <p14:tracePt t="16335" x="5848350" y="3251200"/>
          <p14:tracePt t="16349" x="5778500" y="3295650"/>
          <p14:tracePt t="16369" x="5657850" y="3352800"/>
          <p14:tracePt t="16384" x="5613400" y="3365500"/>
          <p14:tracePt t="16397" x="5524500" y="3384550"/>
          <p14:tracePt t="16418" x="5410200" y="3403600"/>
          <p14:tracePt t="16432" x="5378450" y="3403600"/>
          <p14:tracePt t="16452" x="5334000" y="3390900"/>
          <p14:tracePt t="16466" x="5321300" y="3327400"/>
          <p14:tracePt t="16480" x="5321300" y="3314700"/>
          <p14:tracePt t="16501" x="5340350" y="3206750"/>
          <p14:tracePt t="16515" x="5365750" y="3105150"/>
          <p14:tracePt t="16536" x="5397500" y="2990850"/>
          <p14:tracePt t="16550" x="5454650" y="2876550"/>
          <p14:tracePt t="16564" x="5543550" y="2755900"/>
          <p14:tracePt t="16585" x="5651500" y="2635250"/>
          <p14:tracePt t="16598" x="5759450" y="2552700"/>
          <p14:tracePt t="16619" x="5873750" y="2476500"/>
          <p14:tracePt t="16633" x="5969000" y="2451100"/>
          <p14:tracePt t="16647" x="6013450" y="2444750"/>
          <p14:tracePt t="16668" x="6134100" y="2444750"/>
          <p14:tracePt t="16682" x="6248400" y="2451100"/>
          <p14:tracePt t="16703" x="6362700" y="2476500"/>
          <p14:tracePt t="16716" x="6432550" y="2514600"/>
          <p14:tracePt t="16730" x="6457950" y="2552700"/>
          <p14:tracePt t="16751" x="6457950" y="2603500"/>
          <p14:tracePt t="16765" x="6451600" y="2667000"/>
          <p14:tracePt t="16786" x="6426200" y="2711450"/>
          <p14:tracePt t="16800" x="6362700" y="2819400"/>
          <p14:tracePt t="16814" x="6330950" y="2863850"/>
          <p14:tracePt t="16835" x="6191250" y="2990850"/>
          <p14:tracePt t="16849" x="6146800" y="3028950"/>
          <p14:tracePt t="16869" x="5918200" y="3130550"/>
          <p14:tracePt t="16883" x="5873750" y="3143250"/>
          <p14:tracePt t="16897" x="5816600" y="3155950"/>
          <p14:tracePt t="16918" x="5657850" y="3162300"/>
          <p14:tracePt t="16932" x="5511800" y="3143250"/>
          <p14:tracePt t="16953" x="5346700" y="3067050"/>
          <p14:tracePt t="16966" x="5245100" y="2978150"/>
          <p14:tracePt t="16980" x="5162550" y="2863850"/>
          <p14:tracePt t="17001" x="5048250" y="2692400"/>
          <p14:tracePt t="17015" x="5035550" y="2641600"/>
          <p14:tracePt t="17036" x="5035550" y="2590800"/>
          <p14:tracePt t="17050" x="5048250" y="2584450"/>
          <p14:tracePt t="17070" x="5054600" y="2584450"/>
          <p14:tracePt t="17084" x="5054600" y="2635250"/>
          <p14:tracePt t="17098" x="5054600" y="2724150"/>
          <p14:tracePt t="17119" x="5054600" y="2889250"/>
          <p14:tracePt t="17133" x="5035550" y="3092450"/>
          <p14:tracePt t="17154" x="5003800" y="3454400"/>
          <p14:tracePt t="17168" x="4984750" y="3549650"/>
          <p14:tracePt t="17182" x="4997450" y="3727450"/>
          <p14:tracePt t="17203" x="5029200" y="3867150"/>
          <p14:tracePt t="17216" x="5092700" y="3968750"/>
          <p14:tracePt t="17238" x="5207000" y="4044950"/>
          <p14:tracePt t="17252" x="5270500" y="4064000"/>
          <p14:tracePt t="17265" x="5295900" y="4064000"/>
          <p14:tracePt t="17286" x="5391150" y="4064000"/>
          <p14:tracePt t="17300" x="5467350" y="4064000"/>
          <p14:tracePt t="17321" x="5556250" y="4064000"/>
          <p14:tracePt t="17335" x="5638800" y="4070350"/>
          <p14:tracePt t="17348" x="5683250" y="4095750"/>
          <p14:tracePt t="17369" x="5708650" y="4114800"/>
          <p14:tracePt t="17383" x="5715000" y="4152900"/>
          <p14:tracePt t="17404" x="5715000" y="4203700"/>
          <p14:tracePt t="17418" x="5727700" y="4229100"/>
          <p14:tracePt t="17432" x="5727700" y="4241800"/>
          <p14:tracePt t="17453" x="5727700" y="4267200"/>
          <p14:tracePt t="17466" x="5708650" y="4267200"/>
          <p14:tracePt t="17488" x="5676900" y="4279900"/>
          <p14:tracePt t="17501" x="5651500" y="4279900"/>
          <p14:tracePt t="17515" x="5638800" y="4279900"/>
          <p14:tracePt t="17536" x="5600700" y="4273550"/>
          <p14:tracePt t="17550" x="5556250" y="4260850"/>
          <p14:tracePt t="17571" x="5486400" y="4210050"/>
          <p14:tracePt t="17585" x="5486400" y="4197350"/>
          <p14:tracePt t="17598" x="5473700" y="4159250"/>
          <p14:tracePt t="17619" x="5422900" y="4083050"/>
          <p14:tracePt t="17633" x="5391150" y="4006850"/>
          <p14:tracePt t="17654" x="5384800" y="3962400"/>
          <p14:tracePt t="17668" x="5359400" y="3854450"/>
          <p14:tracePt t="17682" x="5340350" y="3778250"/>
          <p14:tracePt t="17703" x="5283200" y="3511550"/>
          <p14:tracePt t="17716" x="5232400" y="3346450"/>
          <p14:tracePt t="17737" x="5187950" y="3187700"/>
          <p14:tracePt t="17751" x="5175250" y="3136900"/>
          <p14:tracePt t="17765" x="5162550" y="3022600"/>
          <p14:tracePt t="17786" x="5181600" y="2819400"/>
          <p14:tracePt t="17800" x="5207000" y="2755900"/>
          <p14:tracePt t="17821" x="5283200" y="2559050"/>
          <p14:tracePt t="17835" x="5334000" y="2438400"/>
          <p14:tracePt t="17848" x="5359400" y="2387600"/>
          <p14:tracePt t="17869" x="5448300" y="2216150"/>
          <p14:tracePt t="17883" x="5518150" y="2114550"/>
          <p14:tracePt t="17904" x="5562600" y="2032000"/>
          <p14:tracePt t="17918" x="5588000" y="1955800"/>
          <p14:tracePt t="17932" x="5581650" y="1917700"/>
          <p14:tracePt t="17952" x="5524500" y="1847850"/>
          <p14:tracePt t="17966" x="5511800" y="1835150"/>
          <p14:tracePt t="17987" x="5429250" y="1816100"/>
          <p14:tracePt t="18001" x="5365750" y="1816100"/>
          <p14:tracePt t="18015" x="5340350" y="1816100"/>
          <p14:tracePt t="18036" x="5289550" y="1822450"/>
          <p14:tracePt t="18050" x="5289550" y="1835150"/>
          <p14:tracePt t="18071" x="5289550" y="1847850"/>
          <p14:tracePt t="18084" x="5302250" y="1860550"/>
          <p14:tracePt t="18098" x="5353050" y="1892300"/>
          <p14:tracePt t="18119" x="5391150" y="1930400"/>
          <p14:tracePt t="18133" x="5403850" y="1968500"/>
          <p14:tracePt t="18154" x="5416550" y="2032000"/>
          <p14:tracePt t="18168" x="5397500" y="2095500"/>
          <p14:tracePt t="18182" x="5391150" y="2108200"/>
          <p14:tracePt t="18203" x="5365750" y="2178050"/>
          <p14:tracePt t="18216" x="5340350" y="2343150"/>
          <p14:tracePt t="18237" x="5321300" y="2463800"/>
          <p14:tracePt t="18251" x="5283200" y="2571750"/>
          <p14:tracePt t="18265" x="5232400" y="2679700"/>
          <p14:tracePt t="18286" x="5187950" y="2762250"/>
          <p14:tracePt t="18300" x="5149850" y="2832100"/>
          <p14:tracePt t="18321" x="5111750" y="2914650"/>
          <p14:tracePt t="18335" x="5092700" y="3003550"/>
          <p14:tracePt t="18349" x="5080000" y="3035300"/>
          <p14:tracePt t="18369" x="5048250" y="3181350"/>
          <p14:tracePt t="18383" x="5029200" y="3270250"/>
          <p14:tracePt t="18404" x="4991100" y="3384550"/>
          <p14:tracePt t="18418" x="4978400" y="3429000"/>
          <p14:tracePt t="18432" x="4978400" y="3505200"/>
          <p14:tracePt t="18452" x="4978400" y="3613150"/>
          <p14:tracePt t="18466" x="4984750" y="3663950"/>
          <p14:tracePt t="18487" x="4997450" y="3708400"/>
          <p14:tracePt t="18501" x="5010150" y="3740150"/>
          <p14:tracePt t="18515" x="5010150" y="3771900"/>
          <p14:tracePt t="18536" x="5010150" y="3778250"/>
          <p14:tracePt t="18550" x="5022850" y="3790950"/>
          <p14:tracePt t="18571" x="5016500" y="3810000"/>
          <p14:tracePt t="18596" x="5016500" y="3816350"/>
          <p14:tracePt t="18612" x="5016500" y="3822700"/>
          <p14:tracePt t="18626" x="5016500" y="3835400"/>
          <p14:tracePt t="18635" x="5016500" y="3841750"/>
          <p14:tracePt t="18655" x="4984750" y="3848100"/>
          <p14:tracePt t="18668" x="4965700" y="3860800"/>
          <p14:tracePt t="18950" x="4965700" y="3854450"/>
          <p14:tracePt t="18980" x="4965700" y="3841750"/>
          <p14:tracePt t="18986" x="4965700" y="3835400"/>
          <p14:tracePt t="18996" x="4972050" y="3835400"/>
          <p14:tracePt t="19009" x="4972050" y="3829050"/>
          <p14:tracePt t="19022" x="4978400" y="3822700"/>
          <p14:tracePt t="19036" x="4978400" y="3797300"/>
          <p14:tracePt t="19050" x="4978400" y="3790950"/>
          <p14:tracePt t="19071" x="4978400" y="3784600"/>
          <p14:tracePt t="19090" x="4978400" y="3778250"/>
          <p14:tracePt t="19114" x="4978400" y="3771900"/>
          <p14:tracePt t="19146" x="4978400" y="3759200"/>
          <p14:tracePt t="19171" x="4978400" y="3752850"/>
          <p14:tracePt t="19186" x="4965700" y="3746500"/>
          <p14:tracePt t="19193" x="4965700" y="3740150"/>
          <p14:tracePt t="19199" x="4965700" y="3733800"/>
          <p14:tracePt t="19210" x="4965700" y="3727450"/>
          <p14:tracePt t="19233" x="4965700" y="3721100"/>
          <p14:tracePt t="19478" x="4965700" y="3708400"/>
          <p14:tracePt t="19484" x="4965700" y="3676650"/>
          <p14:tracePt t="19500" x="4965700" y="3644900"/>
          <p14:tracePt t="19508" x="4972050" y="3625850"/>
          <p14:tracePt t="19514" x="4978400" y="3594100"/>
          <p14:tracePt t="19523" x="4997450" y="3556000"/>
          <p14:tracePt t="19536" x="5010150" y="3505200"/>
          <p14:tracePt t="19550" x="5016500" y="3467100"/>
          <p14:tracePt t="19570" x="5041900" y="3352800"/>
          <p14:tracePt t="19584" x="5080000" y="3143250"/>
          <p14:tracePt t="19605" x="5086350" y="3003550"/>
          <p14:tracePt t="19619" x="5092700" y="2870200"/>
          <p14:tracePt t="19633" x="5092700" y="2736850"/>
          <p14:tracePt t="19654" x="5073650" y="2628900"/>
          <p14:tracePt t="19668" x="5054600" y="2552700"/>
          <p14:tracePt t="19689" x="5029200" y="2533650"/>
          <p14:tracePt t="19703" x="5022850" y="2520950"/>
          <p14:tracePt t="19716" x="5010150" y="2508250"/>
          <p14:tracePt t="19738" x="4991100" y="2501900"/>
          <p14:tracePt t="19751" x="4984750" y="2501900"/>
          <p14:tracePt t="19772" x="4972050" y="2501900"/>
          <p14:tracePt t="19786" x="4965700" y="2508250"/>
          <p14:tracePt t="19800" x="4933950" y="2546350"/>
          <p14:tracePt t="19821" x="4933950" y="2559050"/>
          <p14:tracePt t="19834" x="4927600" y="2559050"/>
          <p14:tracePt t="19932" x="4933950" y="2546350"/>
          <p14:tracePt t="19938" x="4946650" y="2540000"/>
          <p14:tracePt t="19956" x="4946650" y="2527300"/>
          <p14:tracePt t="19964" x="4959350" y="2508250"/>
          <p14:tracePt t="19970" x="4972050" y="2495550"/>
          <p14:tracePt t="19987" x="4984750" y="2476500"/>
          <p14:tracePt t="20003" x="4991100" y="2470150"/>
          <p14:tracePt t="20022" x="4997450" y="2463800"/>
          <p14:tracePt t="20036" x="5003800" y="2451100"/>
          <p14:tracePt t="20124" x="5010150" y="2451100"/>
          <p14:tracePt t="20130" x="5016500" y="2432050"/>
          <p14:tracePt t="20148" x="5035550" y="2419350"/>
          <p14:tracePt t="20155" x="5048250" y="2406650"/>
          <p14:tracePt t="20161" x="5060950" y="2387600"/>
          <p14:tracePt t="20172" x="5073650" y="2381250"/>
          <p14:tracePt t="20189" x="5080000" y="2374900"/>
          <p14:tracePt t="20202" x="5086350" y="2368550"/>
          <p14:tracePt t="20224" x="5086350" y="2362200"/>
          <p14:tracePt t="20237" x="5105400" y="2349500"/>
          <p14:tracePt t="20251" x="5118100" y="2336800"/>
          <p14:tracePt t="20272" x="5156200" y="2317750"/>
          <p14:tracePt t="20286" x="5168900" y="2298700"/>
          <p14:tracePt t="20307" x="5207000" y="2260600"/>
          <p14:tracePt t="20320" x="5213350" y="2260600"/>
          <p14:tracePt t="20335" x="5238750" y="2241550"/>
          <p14:tracePt t="20355" x="5264150" y="2222500"/>
          <p14:tracePt t="20372" x="5276850" y="2216150"/>
          <p14:tracePt t="20390" x="5276850" y="2203450"/>
          <p14:tracePt t="20410" x="5276850" y="2190750"/>
          <p14:tracePt t="20434" x="5270500" y="2178050"/>
          <p14:tracePt t="20442" x="5251450" y="2178050"/>
          <p14:tracePt t="20453" x="5226050" y="2178050"/>
          <p14:tracePt t="20473" x="5168900" y="2178050"/>
          <p14:tracePt t="20487" x="5143500" y="2190750"/>
          <p14:tracePt t="20501" x="5073650" y="2260600"/>
          <p14:tracePt t="20522" x="5029200" y="2355850"/>
          <p14:tracePt t="20536" x="5022850" y="2400300"/>
          <p14:tracePt t="20557" x="5029200" y="2565400"/>
          <p14:tracePt t="20571" x="5105400" y="2705100"/>
          <p14:tracePt t="20584" x="5162550" y="2787650"/>
          <p14:tracePt t="20605" x="5391150" y="3016250"/>
          <p14:tracePt t="20619" x="5480050" y="3149600"/>
          <p14:tracePt t="20640" x="5499100" y="3270250"/>
          <p14:tracePt t="20654" x="5448300" y="3397250"/>
          <p14:tracePt t="20668" x="5359400" y="3530600"/>
          <p14:tracePt t="20689" x="5232400" y="3721100"/>
          <p14:tracePt t="20702" x="5187950" y="3784600"/>
          <p14:tracePt t="20724" x="5105400" y="3937000"/>
          <p14:tracePt t="20738" x="5048250" y="4038600"/>
          <p14:tracePt t="20751" x="5022850" y="4076700"/>
          <p14:tracePt t="20772" x="4991100" y="4178300"/>
          <p14:tracePt t="20786" x="4991100" y="4248150"/>
          <p14:tracePt t="20807" x="4991100" y="4305300"/>
          <p14:tracePt t="20821" x="5010150" y="4356100"/>
          <p14:tracePt t="20834" x="5010150" y="4406900"/>
          <p14:tracePt t="20856" x="5029200" y="4457700"/>
          <p14:tracePt t="20870" x="5029200" y="4476750"/>
          <p14:tracePt t="20890" x="5035550" y="4514850"/>
          <p14:tracePt t="20904" x="5035550" y="4527550"/>
          <p14:tracePt t="20918" x="5035550" y="4533900"/>
          <p14:tracePt t="20939" x="5035550" y="4552950"/>
          <p14:tracePt t="20952" x="5041900" y="4572000"/>
          <p14:tracePt t="20986" x="5041900" y="4584700"/>
          <p14:tracePt t="21048" x="5054600" y="4565650"/>
          <p14:tracePt t="21057" x="5054600" y="4533900"/>
          <p14:tracePt t="21065" x="5060950" y="4508500"/>
          <p14:tracePt t="21071" x="5067300" y="4483100"/>
          <p14:tracePt t="21084" x="5073650" y="4445000"/>
          <p14:tracePt t="21105" x="5130800" y="4305300"/>
          <p14:tracePt t="21119" x="5143500" y="4241800"/>
          <p14:tracePt t="21140" x="5207000" y="4025900"/>
          <p14:tracePt t="21154" x="5226050" y="3949700"/>
          <p14:tracePt t="21168" x="5245100" y="3784600"/>
          <p14:tracePt t="21189" x="5270500" y="3524250"/>
          <p14:tracePt t="21202" x="5276850" y="3314700"/>
          <p14:tracePt t="21223" x="5308600" y="3105150"/>
          <p14:tracePt t="21237" x="5353050" y="2914650"/>
          <p14:tracePt t="21251" x="5384800" y="2768600"/>
          <p14:tracePt t="21272" x="5422900" y="2641600"/>
          <p14:tracePt t="21286" x="5441950" y="2559050"/>
          <p14:tracePt t="21307" x="5441950" y="2533650"/>
          <p14:tracePt t="21348" x="5429250" y="2559050"/>
          <p14:tracePt t="21354" x="5422900" y="2578100"/>
          <p14:tracePt t="21355" x="5410200" y="2616200"/>
          <p14:tracePt t="21369" x="5397500" y="2667000"/>
          <p14:tracePt t="21390" x="5359400" y="2806700"/>
          <p14:tracePt t="21405" x="5321300" y="3067050"/>
          <p14:tracePt t="21419" x="5308600" y="3155950"/>
          <p14:tracePt t="21439" x="5289550" y="3333750"/>
          <p14:tracePt t="21452" x="5276850" y="3473450"/>
          <p14:tracePt t="21474" x="5270500" y="3632200"/>
          <p14:tracePt t="21487" x="5270500" y="3676650"/>
          <p14:tracePt t="21508" x="5276850" y="3778250"/>
          <p14:tracePt t="21522" x="5276850" y="3854450"/>
          <p14:tracePt t="21536" x="5276850" y="3898900"/>
          <p14:tracePt t="21557" x="5264150" y="4032250"/>
          <p14:tracePt t="21571" x="5251450" y="4102100"/>
          <p14:tracePt t="21591" x="5232400" y="4165600"/>
          <p14:tracePt t="21605" x="5194300" y="4222750"/>
          <p14:tracePt t="21619" x="5168900" y="4273550"/>
          <p14:tracePt t="21640" x="5149850" y="4324350"/>
          <p14:tracePt t="21654" x="5124450" y="4368800"/>
          <p14:tracePt t="21675" x="5105400" y="4419600"/>
          <p14:tracePt t="21689" x="5105400" y="4438650"/>
          <p14:tracePt t="21702" x="5105400" y="4457700"/>
          <p14:tracePt t="21723" x="5105400" y="4476750"/>
          <p14:tracePt t="21737" x="5105400" y="4483100"/>
          <p14:tracePt t="21758" x="5105400" y="4508500"/>
          <p14:tracePt t="21772" x="5105400" y="4527550"/>
          <p14:tracePt t="21786" x="5105400" y="4533900"/>
          <p14:tracePt t="21807" x="5105400" y="4540250"/>
          <p14:tracePt t="21820" x="5105400" y="4546600"/>
          <p14:tracePt t="22124" x="5105400" y="4540250"/>
          <p14:tracePt t="22130" x="5099050" y="4527550"/>
          <p14:tracePt t="22147" x="5080000" y="4502150"/>
          <p14:tracePt t="22175" x="5054600" y="4438650"/>
          <p14:tracePt t="22189" x="5041900" y="4394200"/>
          <p14:tracePt t="22202" x="5035550" y="4330700"/>
          <p14:tracePt t="22223" x="5029200" y="4210050"/>
          <p14:tracePt t="22238" x="5029200" y="4127500"/>
          <p14:tracePt t="22258" x="5022850" y="3930650"/>
          <p14:tracePt t="22272" x="5003800" y="3638550"/>
          <p14:tracePt t="22286" x="5003800" y="3562350"/>
          <p14:tracePt t="22306" x="5003800" y="3365500"/>
          <p14:tracePt t="22321" x="5003800" y="3251200"/>
          <p14:tracePt t="22341" x="4991100" y="3060700"/>
          <p14:tracePt t="22356" x="4997450" y="3009900"/>
          <p14:tracePt t="22369" x="5010150" y="2895600"/>
          <p14:tracePt t="22390" x="5022850" y="2813050"/>
          <p14:tracePt t="22404" x="5022850" y="2749550"/>
          <p14:tracePt t="22425" x="5022850" y="2679700"/>
          <p14:tracePt t="22439" x="5035550" y="2628900"/>
          <p14:tracePt t="22452" x="5041900" y="2609850"/>
          <p14:tracePt t="22473" x="5054600" y="2571750"/>
          <p14:tracePt t="22487" x="5067300" y="2546350"/>
          <p14:tracePt t="22508" x="5080000" y="2520950"/>
          <p14:tracePt t="22522" x="5086350" y="2508250"/>
          <p14:tracePt t="22536" x="5099050" y="2501900"/>
          <p14:tracePt t="22557" x="5111750" y="2482850"/>
          <p14:tracePt t="22570" x="5124450" y="2470150"/>
          <p14:tracePt t="22591" x="5137150" y="2444750"/>
          <p14:tracePt t="22605" x="5156200" y="2432050"/>
          <p14:tracePt t="22619" x="5175250" y="2419350"/>
          <p14:tracePt t="22640" x="5181600" y="2419350"/>
          <p14:tracePt t="22674" x="5187950" y="2419350"/>
          <p14:tracePt t="22692" x="5200650" y="2400300"/>
          <p14:tracePt t="22699" x="5213350" y="2387600"/>
          <p14:tracePt t="22706" x="5238750" y="2355850"/>
          <p14:tracePt t="22723" x="5289550" y="2266950"/>
          <p14:tracePt t="22738" x="5289550" y="2235200"/>
          <p14:tracePt t="22758" x="5295900" y="2184400"/>
          <p14:tracePt t="22772" x="5276850" y="2146300"/>
          <p14:tracePt t="22786" x="5213350" y="2108200"/>
          <p14:tracePt t="22807" x="5137150" y="2076450"/>
          <p14:tracePt t="22820" x="5067300" y="2044700"/>
          <p14:tracePt t="22841" x="4965700" y="2025650"/>
          <p14:tracePt t="22855" x="4959350" y="2025650"/>
          <p14:tracePt t="22890" x="4959350" y="2038350"/>
          <p14:tracePt t="22908" x="4972050" y="2070100"/>
          <p14:tracePt t="22915" x="5010150" y="2114550"/>
          <p14:tracePt t="22924" x="5048250" y="2171700"/>
          <p14:tracePt t="22939" x="5143500" y="2305050"/>
          <p14:tracePt t="22960" x="5251450" y="2463800"/>
          <p14:tracePt t="22973" x="5359400" y="2686050"/>
          <p14:tracePt t="22987" x="5410200" y="3048000"/>
          <p14:tracePt t="23008" x="5403850" y="3175000"/>
          <p14:tracePt t="23022" x="5353050" y="3454400"/>
          <p14:tracePt t="23043" x="5251450" y="3835400"/>
          <p14:tracePt t="23057" x="5232400" y="3917950"/>
          <p14:tracePt t="23070" x="5181600" y="4083050"/>
          <p14:tracePt t="23091" x="5111750" y="4324350"/>
          <p14:tracePt t="23105" x="5086350" y="4470400"/>
          <p14:tracePt t="23126" x="5080000" y="4597400"/>
          <p14:tracePt t="23140" x="5092700" y="4686300"/>
          <p14:tracePt t="23154" x="5111750" y="4749800"/>
          <p14:tracePt t="23175" x="5149850" y="4819650"/>
          <p14:tracePt t="23188" x="5187950" y="4876800"/>
          <p14:tracePt t="23209" x="5238750" y="4959350"/>
          <p14:tracePt t="23223" x="5245100" y="4972050"/>
          <p14:tracePt t="23237" x="5245100" y="5003800"/>
          <p14:tracePt t="23258" x="5238750" y="5029200"/>
          <p14:tracePt t="23272" x="5232400" y="5041900"/>
          <p14:tracePt t="23293" x="5219700" y="5060950"/>
          <p14:tracePt t="23306" x="5213350" y="5067300"/>
          <p14:tracePt t="23321" x="5213350" y="5073650"/>
          <p14:tracePt t="23362" x="5213350" y="5086350"/>
          <p14:tracePt t="23557" x="5219700" y="5086350"/>
          <p14:tracePt t="23570" x="5219700" y="5073650"/>
          <p14:tracePt t="23578" x="5219700" y="5067300"/>
          <p14:tracePt t="23585" x="5219700" y="5060950"/>
          <p14:tracePt t="23592" x="5213350" y="5041900"/>
          <p14:tracePt t="23610" x="5213350" y="5035550"/>
          <p14:tracePt t="23626" x="5213350" y="5029200"/>
          <p14:tracePt t="24386" x="5213350" y="5003800"/>
          <p14:tracePt t="24394" x="5213350" y="4991100"/>
          <p14:tracePt t="24395" x="5207000" y="4991100"/>
          <p14:tracePt t="24404" x="5200650" y="4965700"/>
          <p14:tracePt t="24425" x="5187950" y="4946650"/>
          <p14:tracePt t="24439" x="5175250" y="4927600"/>
          <p14:tracePt t="24460" x="5162550" y="4902200"/>
          <p14:tracePt t="24474" x="5143500" y="4870450"/>
          <p14:tracePt t="24494" x="5130800" y="4826000"/>
          <p14:tracePt t="24508" x="5118100" y="4762500"/>
          <p14:tracePt t="24522" x="5099050" y="4692650"/>
          <p14:tracePt t="24543" x="5067300" y="4616450"/>
          <p14:tracePt t="24557" x="5048250" y="4565650"/>
          <p14:tracePt t="24578" x="5035550" y="4476750"/>
          <p14:tracePt t="24591" x="5016500" y="4381500"/>
          <p14:tracePt t="24605" x="5003800" y="4324350"/>
          <p14:tracePt t="24626" x="4972050" y="4184650"/>
          <p14:tracePt t="24640" x="4946650" y="4095750"/>
          <p14:tracePt t="24661" x="4946650" y="3994150"/>
          <p14:tracePt t="24675" x="4946650" y="3886200"/>
          <p14:tracePt t="24689" x="4946650" y="3771900"/>
          <p14:tracePt t="24709" x="4972050" y="3644900"/>
          <p14:tracePt t="24723" x="5016500" y="3498850"/>
          <p14:tracePt t="24744" x="5016500" y="3346450"/>
          <p14:tracePt t="24758" x="5029200" y="3175000"/>
          <p14:tracePt t="24772" x="5029200" y="3016250"/>
          <p14:tracePt t="24793" x="4997450" y="2870200"/>
          <p14:tracePt t="24806" x="4972050" y="2755900"/>
          <p14:tracePt t="24828" x="4953000" y="2667000"/>
          <p14:tracePt t="24841" x="4959350" y="2654300"/>
          <p14:tracePt t="24855" x="4959350" y="2641600"/>
          <p14:tracePt t="24938" x="4965700" y="2628900"/>
          <p14:tracePt t="24945" x="4972050" y="2603500"/>
          <p14:tracePt t="24951" x="5003800" y="2578100"/>
          <p14:tracePt t="24961" x="5010150" y="2565400"/>
          <p14:tracePt t="24973" x="5035550" y="2540000"/>
          <p14:tracePt t="24994" x="5048250" y="2508250"/>
          <p14:tracePt t="25008" x="5060950" y="2495550"/>
          <p14:tracePt t="25022" x="5067300" y="2470150"/>
          <p14:tracePt t="25043" x="5067300" y="2457450"/>
          <p14:tracePt t="25057" x="5067300" y="2432050"/>
          <p14:tracePt t="25082" x="5067300" y="2425700"/>
          <p14:tracePt t="25154" x="5060950" y="2425700"/>
          <p14:tracePt t="25167" x="5054600" y="2425700"/>
          <p14:tracePt t="29815" x="4959350" y="2527300"/>
          <p14:tracePt t="29856" x="4749800" y="2705100"/>
          <p14:tracePt t="29866" x="4540250" y="2863850"/>
          <p14:tracePt t="29867" x="4343400" y="3028950"/>
          <p14:tracePt t="29876" x="4133850" y="3187700"/>
          <p14:tracePt t="29897" x="3327400" y="3816350"/>
          <p14:tracePt t="29911" x="2978150" y="4064000"/>
          <p14:tracePt t="29931" x="2590800" y="4330700"/>
          <p14:tracePt t="29945" x="2393950" y="4489450"/>
          <p14:tracePt t="29966" x="2216150" y="4648200"/>
          <p14:tracePt t="29980" x="2184400" y="4686300"/>
          <p14:tracePt t="29994" x="2120900" y="4743450"/>
          <p14:tracePt t="30015" x="2070100" y="4787900"/>
          <p14:tracePt t="30029" x="2006600" y="4794250"/>
          <p14:tracePt t="30050" x="1911350" y="4794250"/>
          <p14:tracePt t="30064" x="1873250" y="4775200"/>
          <p14:tracePt t="30077" x="1854200" y="4762500"/>
          <p14:tracePt t="30098" x="1822450" y="4705350"/>
          <p14:tracePt t="30112" x="1771650" y="4667250"/>
          <p14:tracePt t="30133" x="1695450" y="4616450"/>
          <p14:tracePt t="30147" x="1663700" y="4603750"/>
          <p14:tracePt t="30161" x="1651000" y="4584700"/>
          <p14:tracePt t="30181" x="1651000" y="4578350"/>
          <p14:tracePt t="30195" x="1651000" y="4572000"/>
          <p14:tracePt t="30216" x="1651000" y="4559300"/>
          <p14:tracePt t="30352" x="1644650" y="4546600"/>
          <p14:tracePt t="30362" x="1631950" y="4533900"/>
          <p14:tracePt t="30376" x="1600200" y="4502150"/>
          <p14:tracePt t="30385" x="1593850" y="4502150"/>
          <p14:tracePt t="30397" x="1593850" y="4476750"/>
          <p14:tracePt t="30411" x="1612900" y="4445000"/>
          <p14:tracePt t="30432" x="1644650" y="4406900"/>
          <p14:tracePt t="30445" x="1682750" y="4343400"/>
          <p14:tracePt t="30466" x="1733550" y="4311650"/>
          <p14:tracePt t="30480" x="1771650" y="4298950"/>
          <p14:tracePt t="30494" x="1835150" y="4260850"/>
          <p14:tracePt t="30515" x="1949450" y="4184650"/>
          <p14:tracePt t="30529" x="1987550" y="4159250"/>
          <p14:tracePt t="30550" x="2076450" y="4057650"/>
          <p14:tracePt t="30563" x="2114550" y="3987800"/>
          <p14:tracePt t="30577" x="2152650" y="3930650"/>
          <p14:tracePt t="30598" x="2178050" y="3867150"/>
          <p14:tracePt t="30612" x="2197100" y="3790950"/>
          <p14:tracePt t="30633" x="2203450" y="3721100"/>
          <p14:tracePt t="30647" x="2127250" y="3644900"/>
          <p14:tracePt t="30661" x="1987550" y="3568700"/>
          <p14:tracePt t="30682" x="1625600" y="3454400"/>
          <p14:tracePt t="30695" x="1504950" y="3422650"/>
          <p14:tracePt t="30716" x="971550" y="3276600"/>
          <p14:tracePt t="30730" x="546100" y="3168650"/>
          <p14:tracePt t="30744" x="368300" y="3117850"/>
          <p14:tracePt t="30765" x="254000" y="3086100"/>
          <p14:tracePt t="30804" x="285750" y="3105150"/>
          <p14:tracePt t="30818" x="304800" y="3117850"/>
          <p14:tracePt t="30825" x="349250" y="3143250"/>
          <p14:tracePt t="30832" x="412750" y="3168650"/>
          <p14:tracePt t="30848" x="495300" y="3206750"/>
          <p14:tracePt t="30862" x="717550" y="3282950"/>
          <p14:tracePt t="30883" x="1111250" y="3346450"/>
          <p14:tracePt t="30897" x="1219200" y="3346450"/>
          <p14:tracePt t="30910" x="1384300" y="3346450"/>
          <p14:tracePt t="30932" x="1549400" y="3365500"/>
          <p14:tracePt t="30945" x="1619250" y="3384550"/>
          <p14:tracePt t="30966" x="1682750" y="3390900"/>
          <p14:tracePt t="30980" x="1701800" y="3397250"/>
          <p14:tracePt t="30994" x="1708150" y="3397250"/>
          <p14:tracePt t="31034" x="1708150" y="3403600"/>
          <p14:tracePt t="31041" x="1708150" y="3416300"/>
          <p14:tracePt t="31058" x="1714500" y="3435350"/>
          <p14:tracePt t="31065" x="1720850" y="3448050"/>
          <p14:tracePt t="31077" x="1727200" y="3460750"/>
          <p14:tracePt t="31098" x="1758950" y="3511550"/>
          <p14:tracePt t="31112" x="1758950" y="3536950"/>
          <p14:tracePt t="31133" x="1758950" y="3587750"/>
          <p14:tracePt t="31147" x="1758950" y="3625850"/>
          <p14:tracePt t="31160" x="1758950" y="3651250"/>
          <p14:tracePt t="31181" x="1778000" y="3746500"/>
          <p14:tracePt t="31195" x="1784350" y="3790950"/>
          <p14:tracePt t="31216" x="1784350" y="3867150"/>
          <p14:tracePt t="31230" x="1784350" y="3905250"/>
          <p14:tracePt t="31244" x="1784350" y="3956050"/>
          <p14:tracePt t="31265" x="1803400" y="4013200"/>
          <p14:tracePt t="31282" x="1803400" y="4019550"/>
          <p14:tracePt t="31299" x="1803400" y="4032250"/>
          <p14:tracePt t="31313" x="1803400" y="4044950"/>
          <p14:tracePt t="31327" x="1803400" y="4051300"/>
          <p14:tracePt t="31349" x="1816100" y="4083050"/>
          <p14:tracePt t="31362" x="1816100" y="4095750"/>
          <p14:tracePt t="31383" x="1816100" y="4121150"/>
          <p14:tracePt t="31397" x="1816100" y="4127500"/>
          <p14:tracePt t="31410" x="1816100" y="4140200"/>
          <p14:tracePt t="31432" x="1835150" y="4178300"/>
          <p14:tracePt t="31445" x="1835150" y="4191000"/>
          <p14:tracePt t="31466" x="1835150" y="4216400"/>
          <p14:tracePt t="31563" x="1835150" y="4229100"/>
          <p14:tracePt t="31575" x="1841500" y="4229100"/>
          <p14:tracePt t="31610" x="1847850" y="4229100"/>
          <p14:tracePt t="31617" x="1854200" y="4229100"/>
          <p14:tracePt t="31624" x="1860550" y="4241800"/>
          <p14:tracePt t="31633" x="1866900" y="4241800"/>
          <p14:tracePt t="31647" x="1873250" y="4241800"/>
          <p14:tracePt t="31667" x="1885950" y="4241800"/>
          <p14:tracePt t="31706" x="1898650" y="4241800"/>
          <p14:tracePt t="31713" x="1911350" y="4241800"/>
          <p14:tracePt t="31728" x="1930400" y="4241800"/>
          <p14:tracePt t="31738" x="1949450" y="4241800"/>
          <p14:tracePt t="31751" x="1962150" y="4241800"/>
          <p14:tracePt t="31765" x="2006600" y="4241800"/>
          <p14:tracePt t="31778" x="2044700" y="4235450"/>
          <p14:tracePt t="31800" x="2076450" y="4229100"/>
          <p14:tracePt t="31813" x="2108200" y="4216400"/>
          <p14:tracePt t="31834" x="2165350" y="4203700"/>
          <p14:tracePt t="31848" x="2190750" y="4191000"/>
          <p14:tracePt t="31862" x="2247900" y="4171950"/>
          <p14:tracePt t="31883" x="2317750" y="4165600"/>
          <p14:tracePt t="31897" x="2362200" y="4152900"/>
          <p14:tracePt t="31918" x="2495550" y="4102100"/>
          <p14:tracePt t="31932" x="2641600" y="4057650"/>
          <p14:tracePt t="31945" x="2692400" y="4044950"/>
          <p14:tracePt t="31966" x="2787650" y="4019550"/>
          <p14:tracePt t="31980" x="2901950" y="3987800"/>
          <p14:tracePt t="32001" x="3092450" y="3937000"/>
          <p14:tracePt t="32015" x="3155950" y="3917950"/>
          <p14:tracePt t="32029" x="3276600" y="3892550"/>
          <p14:tracePt t="32050" x="3486150" y="3835400"/>
          <p14:tracePt t="32064" x="3556000" y="3816350"/>
          <p14:tracePt t="32084" x="3771900" y="3752850"/>
          <p14:tracePt t="32098" x="3924300" y="3708400"/>
          <p14:tracePt t="32112" x="4006850" y="3689350"/>
          <p14:tracePt t="32133" x="4203700" y="3625850"/>
          <p14:tracePt t="32147" x="4292600" y="3587750"/>
          <p14:tracePt t="32168" x="4375150" y="3549650"/>
          <p14:tracePt t="32182" x="4438650" y="3524250"/>
          <p14:tracePt t="32195" x="4464050" y="3492500"/>
          <p14:tracePt t="32216" x="4508500" y="3473450"/>
          <p14:tracePt t="32230" x="4565650" y="3422650"/>
          <p14:tracePt t="32251" x="4629150" y="3390900"/>
          <p14:tracePt t="32265" x="4641850" y="3384550"/>
          <p14:tracePt t="32279" x="4660900" y="3365500"/>
          <p14:tracePt t="32300" x="4667250" y="3352800"/>
          <p14:tracePt t="32314" x="4673600" y="3346450"/>
          <p14:tracePt t="32334" x="4686300" y="3333750"/>
          <p14:tracePt t="32348" x="4699000" y="3321050"/>
          <p14:tracePt t="32362" x="4718050" y="3308350"/>
          <p14:tracePt t="32383" x="4730750" y="3295650"/>
          <p14:tracePt t="32397" x="4743450" y="3295650"/>
          <p14:tracePt t="32992" x="4737100" y="3295650"/>
          <p14:tracePt t="33014" x="4718050" y="3308350"/>
          <p14:tracePt t="33015" x="4699000" y="3333750"/>
          <p14:tracePt t="33022" x="4686300" y="3340100"/>
          <p14:tracePt t="33036" x="4654550" y="3365500"/>
          <p14:tracePt t="33088" x="4654550" y="3378200"/>
          <p14:tracePt t="33104" x="4635500" y="3378200"/>
          <p14:tracePt t="33114" x="4622800" y="3409950"/>
          <p14:tracePt t="33119" x="4584700" y="3429000"/>
          <p14:tracePt t="33129" x="4572000" y="3441700"/>
          <p14:tracePt t="33138" x="4540250" y="3460750"/>
          <p14:tracePt t="33146" x="4527550" y="3473450"/>
          <p14:tracePt t="33168" x="4464050" y="3511550"/>
          <p14:tracePt t="33181" x="4445000" y="3524250"/>
          <p14:tracePt t="33202" x="4413250" y="3575050"/>
          <p14:tracePt t="33216" x="4381500" y="3606800"/>
          <p14:tracePt t="33230" x="4362450" y="3632200"/>
          <p14:tracePt t="33251" x="4279900" y="3689350"/>
          <p14:tracePt t="33265" x="4222750" y="3721100"/>
          <p14:tracePt t="33286" x="4178300" y="3752850"/>
          <p14:tracePt t="33300" x="4140200" y="3771900"/>
          <p14:tracePt t="33313" x="4095750" y="3797300"/>
          <p14:tracePt t="33335" x="4051300" y="3835400"/>
          <p14:tracePt t="33348" x="4019550" y="3848100"/>
          <p14:tracePt t="33369" x="3975100" y="3879850"/>
          <p14:tracePt t="33382" x="3911600" y="3911600"/>
          <p14:tracePt t="33397" x="3860800" y="3943350"/>
          <p14:tracePt t="33418" x="3822700" y="3975100"/>
          <p14:tracePt t="33432" x="3797300" y="3987800"/>
          <p14:tracePt t="33452" x="3765550" y="4013200"/>
          <p14:tracePt t="33466" x="3746500" y="4032250"/>
          <p14:tracePt t="33480" x="3683000" y="4051300"/>
          <p14:tracePt t="33501" x="3638550" y="4064000"/>
          <p14:tracePt t="33515" x="3581400" y="4083050"/>
          <p14:tracePt t="33536" x="3517900" y="4102100"/>
          <p14:tracePt t="33550" x="3492500" y="4108450"/>
          <p14:tracePt t="33563" x="3448050" y="4121150"/>
          <p14:tracePt t="33584" x="3403600" y="4140200"/>
          <p14:tracePt t="33598" x="3371850" y="4146550"/>
          <p14:tracePt t="33619" x="3321050" y="4152900"/>
          <p14:tracePt t="33633" x="3308350" y="4159250"/>
          <p14:tracePt t="33646" x="3251200" y="4171950"/>
          <p14:tracePt t="33667" x="3105150" y="4210050"/>
          <p14:tracePt t="33681" x="3009900" y="4229100"/>
          <p14:tracePt t="33702" x="2933700" y="4241800"/>
          <p14:tracePt t="33716" x="2800350" y="4254500"/>
          <p14:tracePt t="33730" x="2749550" y="4254500"/>
          <p14:tracePt t="33751" x="2635250" y="4254500"/>
          <p14:tracePt t="33765" x="2527300" y="4254500"/>
          <p14:tracePt t="33786" x="2425700" y="4254500"/>
          <p14:tracePt t="33799" x="2400300" y="4254500"/>
          <p14:tracePt t="33813" x="2362200" y="4254500"/>
          <p14:tracePt t="33834" x="2298700" y="4248150"/>
          <p14:tracePt t="33848" x="2266950" y="4235450"/>
          <p14:tracePt t="33869" x="2197100" y="4235450"/>
          <p14:tracePt t="33883" x="2139950" y="4235450"/>
          <p14:tracePt t="33896" x="2114550" y="4235450"/>
          <p14:tracePt t="33918" x="2057400" y="4235450"/>
          <p14:tracePt t="33931" x="2006600" y="4235450"/>
          <p14:tracePt t="33952" x="1962150" y="4235450"/>
          <p14:tracePt t="33966" x="1936750" y="4235450"/>
          <p14:tracePt t="33980" x="1917700" y="4235450"/>
          <p14:tracePt t="34001" x="1885950" y="4235450"/>
          <p14:tracePt t="34015" x="1873250" y="4235450"/>
          <p14:tracePt t="34036" x="1854200" y="4235450"/>
          <p14:tracePt t="34295" x="1854200" y="4216400"/>
          <p14:tracePt t="34308" x="1854200" y="4203700"/>
          <p14:tracePt t="34309" x="1860550" y="4191000"/>
          <p14:tracePt t="34315" x="1860550" y="4184650"/>
          <p14:tracePt t="34335" x="1892300" y="4159250"/>
          <p14:tracePt t="34348" x="1905000" y="4146550"/>
          <p14:tracePt t="34369" x="1924050" y="4133850"/>
          <p14:tracePt t="34383" x="1924050" y="4127500"/>
          <p14:tracePt t="34403" x="1949450" y="4121150"/>
          <p14:tracePt t="34418" x="1981200" y="4121150"/>
          <p14:tracePt t="34434" x="1987550" y="4121150"/>
          <p14:tracePt t="34452" x="2044700" y="4121150"/>
          <p14:tracePt t="34466" x="2152650" y="4121150"/>
          <p14:tracePt t="34487" x="2400300" y="4121150"/>
          <p14:tracePt t="34501" x="2501900" y="4121150"/>
          <p14:tracePt t="34515" x="2730500" y="4121150"/>
          <p14:tracePt t="34536" x="3060700" y="4121150"/>
          <p14:tracePt t="34550" x="3168650" y="4121150"/>
          <p14:tracePt t="34570" x="3409950" y="4121150"/>
          <p14:tracePt t="34584" x="3575050" y="4095750"/>
          <p14:tracePt t="34598" x="3644900" y="4076700"/>
          <p14:tracePt t="34619" x="3962400" y="4000500"/>
          <p14:tracePt t="34633" x="4152900" y="3937000"/>
          <p14:tracePt t="34654" x="4343400" y="3860800"/>
          <p14:tracePt t="34667" x="4527550" y="3752850"/>
          <p14:tracePt t="34681" x="4705350" y="3613150"/>
          <p14:tracePt t="34702" x="4933950" y="3441700"/>
          <p14:tracePt t="34716" x="5010150" y="3390900"/>
          <p14:tracePt t="34737" x="5207000" y="3225800"/>
          <p14:tracePt t="34751" x="5327650" y="3130550"/>
          <p14:tracePt t="34764" x="5391150" y="3086100"/>
          <p14:tracePt t="34786" x="5575300" y="2946400"/>
          <p14:tracePt t="34800" x="5664200" y="2863850"/>
          <p14:tracePt t="34820" x="5727700" y="2787650"/>
          <p14:tracePt t="34835" x="5772150" y="2717800"/>
          <p14:tracePt t="34848" x="5797550" y="2679700"/>
          <p14:tracePt t="34869" x="5829300" y="2635250"/>
          <p14:tracePt t="34883" x="5848350" y="2603500"/>
          <p14:tracePt t="34904" x="5848350" y="2590800"/>
          <p14:tracePt t="34917" x="5848350" y="2565400"/>
          <p14:tracePt t="34938" x="5848350" y="2559050"/>
          <p14:tracePt t="34953" x="5848350" y="2552700"/>
          <p14:tracePt t="34966" x="5848350" y="2546350"/>
          <p14:tracePt t="34987" x="5848350" y="2533650"/>
          <p14:tracePt t="35001" x="5835650" y="2520950"/>
          <p14:tracePt t="35014" x="5829300" y="2508250"/>
          <p14:tracePt t="35036" x="5810250" y="2482850"/>
          <p14:tracePt t="35050" x="5803900" y="2463800"/>
          <p14:tracePt t="35070" x="5778500" y="2444750"/>
          <p14:tracePt t="35084" x="5727700" y="2400300"/>
          <p14:tracePt t="35098" x="5708650" y="2381250"/>
          <p14:tracePt t="35119" x="5670550" y="2374900"/>
          <p14:tracePt t="35133" x="5632450" y="2374900"/>
          <p14:tracePt t="35154" x="5530850" y="2374900"/>
          <p14:tracePt t="35168" x="5435600" y="2374900"/>
          <p14:tracePt t="35181" x="5378450" y="2374900"/>
          <p14:tracePt t="35202" x="5187950" y="2374900"/>
          <p14:tracePt t="35216" x="5130800" y="2381250"/>
          <p14:tracePt t="35237" x="4978400" y="2457450"/>
          <p14:tracePt t="35251" x="4876800" y="2540000"/>
          <p14:tracePt t="35265" x="4832350" y="2590800"/>
          <p14:tracePt t="35286" x="4679950" y="2755900"/>
          <p14:tracePt t="35299" x="4514850" y="2889250"/>
          <p14:tracePt t="35321" x="4140200" y="3111500"/>
          <p14:tracePt t="35334" x="4025900" y="3162300"/>
          <p14:tracePt t="35348" x="3803650" y="3257550"/>
          <p14:tracePt t="35369" x="3549650" y="3371850"/>
          <p14:tracePt t="35383" x="3232150" y="3479800"/>
          <p14:tracePt t="35404" x="2768600" y="3657600"/>
          <p14:tracePt t="35418" x="2520950" y="3771900"/>
          <p14:tracePt t="35431" x="2432050" y="3810000"/>
          <p14:tracePt t="35452" x="2203450" y="3873500"/>
          <p14:tracePt t="35466" x="2012950" y="3911600"/>
          <p14:tracePt t="35487" x="1943100" y="3911600"/>
          <p14:tracePt t="35501" x="1784350" y="3911600"/>
          <p14:tracePt t="35514" x="1638300" y="3911600"/>
          <p14:tracePt t="35536" x="1581150" y="3917950"/>
          <p14:tracePt t="35562" x="1581150" y="3930650"/>
          <p14:tracePt t="35570" x="1574800" y="3930650"/>
          <p14:tracePt t="35585" x="1562100" y="3943350"/>
          <p14:tracePt t="35605" x="1536700" y="3943350"/>
          <p14:tracePt t="35619" x="1498600" y="3943350"/>
          <p14:tracePt t="35633" x="1479550" y="3943350"/>
          <p14:tracePt t="35654" x="1454150" y="3937000"/>
          <p14:tracePt t="35698" x="1460500" y="3937000"/>
          <p14:tracePt t="35706" x="1473200" y="3937000"/>
          <p14:tracePt t="35711" x="1504950" y="3937000"/>
          <p14:tracePt t="35722" x="1536700" y="3937000"/>
          <p14:tracePt t="35737" x="1587500" y="3937000"/>
          <p14:tracePt t="35751" x="1612900" y="3943350"/>
          <p14:tracePt t="35771" x="1733550" y="3975100"/>
          <p14:tracePt t="35785" x="1828800" y="3987800"/>
          <p14:tracePt t="35800" x="1879600" y="3987800"/>
          <p14:tracePt t="35820" x="2038350" y="3987800"/>
          <p14:tracePt t="35834" x="2070100" y="3987800"/>
          <p14:tracePt t="35855" x="2070100" y="4000500"/>
          <p14:tracePt t="35869" x="2051050" y="4013200"/>
          <p14:tracePt t="35883" x="1993900" y="4019550"/>
          <p14:tracePt t="35904" x="1866900" y="4051300"/>
          <p14:tracePt t="35917" x="1828800" y="4057650"/>
          <p14:tracePt t="35938" x="1670050" y="4076700"/>
          <p14:tracePt t="35952" x="1625600" y="4076700"/>
          <p14:tracePt t="35976" x="1644650" y="4076700"/>
          <p14:tracePt t="35987" x="1663700" y="4076700"/>
          <p14:tracePt t="36001" x="1778000" y="4070350"/>
          <p14:tracePt t="36022" x="1930400" y="4057650"/>
          <p14:tracePt t="36035" x="2057400" y="4038600"/>
          <p14:tracePt t="36050" x="2114550" y="4025900"/>
          <p14:tracePt t="36070" x="2108200" y="4019550"/>
          <p14:tracePt t="36084" x="2089150" y="4019550"/>
          <p14:tracePt t="36105" x="1987550" y="4019550"/>
          <p14:tracePt t="36119" x="1841500" y="4038600"/>
          <p14:tracePt t="36133" x="1670050" y="4051300"/>
          <p14:tracePt t="36154" x="1473200" y="4057650"/>
          <p14:tracePt t="36168" x="1466850" y="4064000"/>
          <p14:tracePt t="36188" x="1492250" y="4064000"/>
          <p14:tracePt t="36202" x="1549400" y="4064000"/>
          <p14:tracePt t="36216" x="1663700" y="4051300"/>
          <p14:tracePt t="36237" x="1790700" y="4025900"/>
          <p14:tracePt t="36272" x="1784350" y="4025900"/>
          <p14:tracePt t="36280" x="1758950" y="4025900"/>
          <p14:tracePt t="36298" x="1739900" y="4025900"/>
          <p14:tracePt t="36305" x="1714500" y="4032250"/>
          <p14:tracePt t="36320" x="1689100" y="4032250"/>
          <p14:tracePt t="36335" x="1619250" y="4038600"/>
          <p14:tracePt t="36355" x="1606550" y="4038600"/>
          <p14:tracePt t="36368" x="1600200" y="4038600"/>
          <p14:tracePt t="36394" x="1606550" y="4038600"/>
          <p14:tracePt t="36403" x="1612900" y="4038600"/>
          <p14:tracePt t="36418" x="1631950" y="4038600"/>
          <p14:tracePt t="36659" x="1625600" y="4038600"/>
          <p14:tracePt t="36780" x="1625600" y="4044950"/>
          <p14:tracePt t="36794" x="1625600" y="4051300"/>
          <p14:tracePt t="36800" x="1644650" y="4064000"/>
          <p14:tracePt t="36801" x="1657350" y="4064000"/>
          <p14:tracePt t="36820" x="1752600" y="4095750"/>
          <p14:tracePt t="36834" x="1790700" y="4108450"/>
          <p14:tracePt t="36855" x="1809750" y="4140200"/>
          <p14:tracePt t="36869" x="1847850" y="4184650"/>
          <p14:tracePt t="36883" x="1854200" y="4229100"/>
          <p14:tracePt t="36904" x="1860550" y="4286250"/>
          <p14:tracePt t="36917" x="1873250" y="4311650"/>
          <p14:tracePt t="36938" x="1873250" y="4375150"/>
          <p14:tracePt t="36952" x="1873250" y="4406900"/>
          <p14:tracePt t="36966" x="1885950" y="4413250"/>
          <p14:tracePt t="36987" x="1879600" y="4457700"/>
          <p14:tracePt t="37001" x="1866900" y="4483100"/>
          <p14:tracePt t="37022" x="1847850" y="4502150"/>
          <p14:tracePt t="37036" x="1835150" y="4521200"/>
          <p14:tracePt t="37057" x="1828800" y="4527550"/>
          <p14:tracePt t="37070" x="1822450" y="4533900"/>
          <p14:tracePt t="37084" x="1809750" y="4533900"/>
          <p14:tracePt t="37105" x="1797050" y="4546600"/>
          <p14:tracePt t="37119" x="1778000" y="4546600"/>
          <p14:tracePt t="37133" x="1765300" y="4546600"/>
          <p14:tracePt t="37153" x="1758950" y="4546600"/>
          <p14:tracePt t="37168" x="1746250" y="4540250"/>
          <p14:tracePt t="37200" x="1733550" y="4540250"/>
          <p14:tracePt t="37226" x="1727200" y="4527550"/>
          <p14:tracePt t="37233" x="1720850" y="4527550"/>
          <p14:tracePt t="37370" x="1714500" y="4527550"/>
          <p14:tracePt t="37378" x="1701800" y="4514850"/>
          <p14:tracePt t="37394" x="1682750" y="4514850"/>
          <p14:tracePt t="37401" x="1670050" y="4508500"/>
          <p14:tracePt t="37418" x="1651000" y="4508500"/>
          <p14:tracePt t="37425" x="1638300" y="4502150"/>
          <p14:tracePt t="37438" x="1631950" y="4502150"/>
          <p14:tracePt t="37452" x="1619250" y="4495800"/>
          <p14:tracePt t="37473" x="1612900" y="4495800"/>
          <p14:tracePt t="37644" x="1606550" y="4495800"/>
          <p14:tracePt t="37885" x="1600200" y="4495800"/>
          <p14:tracePt t="37898" x="1581150" y="4508500"/>
          <p14:tracePt t="37903" x="1574800" y="4521200"/>
          <p14:tracePt t="37910" x="1517650" y="4552950"/>
          <p14:tracePt t="37917" x="1511300" y="4559300"/>
          <p14:tracePt t="37938" x="1435100" y="4584700"/>
          <p14:tracePt t="37952" x="1409700" y="4591050"/>
          <p14:tracePt t="37973" x="1377950" y="4603750"/>
          <p14:tracePt t="37987" x="1339850" y="4610100"/>
          <p14:tracePt t="38001" x="1320800" y="4610100"/>
          <p14:tracePt t="38021" x="1263650" y="4616450"/>
          <p14:tracePt t="38035" x="1244600" y="4629150"/>
          <p14:tracePt t="38056" x="1219200" y="4641850"/>
          <p14:tracePt t="38074" x="1206500" y="4641850"/>
          <p14:tracePt t="38084" x="1193800" y="4641850"/>
          <p14:tracePt t="38105" x="1168400" y="4641850"/>
          <p14:tracePt t="38119" x="1162050" y="4641850"/>
          <p14:tracePt t="38140" x="1136650" y="4641850"/>
          <p14:tracePt t="38154" x="1111250" y="4641850"/>
          <p14:tracePt t="38167" x="1085850" y="4641850"/>
          <p14:tracePt t="38188" x="1041400" y="4635500"/>
          <p14:tracePt t="38202" x="965200" y="4610100"/>
          <p14:tracePt t="38223" x="882650" y="4591050"/>
          <p14:tracePt t="38237" x="850900" y="4591050"/>
          <p14:tracePt t="38251" x="812800" y="4591050"/>
          <p14:tracePt t="38272" x="730250" y="4584700"/>
          <p14:tracePt t="38285" x="704850" y="4584700"/>
          <p14:tracePt t="38306" x="641350" y="4584700"/>
          <p14:tracePt t="38320" x="622300" y="4584700"/>
          <p14:tracePt t="38334" x="609600" y="4584700"/>
          <p14:tracePt t="38355" x="603250" y="4584700"/>
          <p14:tracePt t="38369" x="596900" y="4584700"/>
          <p14:tracePt t="38390" x="584200" y="4584700"/>
          <p14:tracePt t="38404" x="577850" y="4584700"/>
          <p14:tracePt t="38428" x="571500" y="4584700"/>
          <p14:tracePt t="38522" x="546100" y="4578350"/>
          <p14:tracePt t="38529" x="533400" y="4572000"/>
          <p14:tracePt t="38536" x="533400" y="4565650"/>
          <p14:tracePt t="38543" x="520700" y="4559300"/>
          <p14:tracePt t="38557" x="508000" y="4559300"/>
          <p14:tracePt t="38570" x="508000" y="4552950"/>
          <p14:tracePt t="38591" x="501650" y="4552950"/>
          <p14:tracePt t="38605" x="488950" y="4552950"/>
          <p14:tracePt t="38625" x="488950" y="4546600"/>
          <p14:tracePt t="38639" x="482600" y="4546600"/>
          <p14:tracePt t="38653" x="469900" y="4546600"/>
          <p14:tracePt t="38674" x="463550" y="4546600"/>
          <p14:tracePt t="38810" x="463550" y="4533900"/>
          <p14:tracePt t="38818" x="457200" y="4521200"/>
          <p14:tracePt t="38834" x="450850" y="4508500"/>
          <p14:tracePt t="38858" x="450850" y="4502150"/>
          <p14:tracePt t="38872" x="444500" y="4495800"/>
          <p14:tracePt t="38890" x="444500" y="4489450"/>
          <p14:tracePt t="38905" x="444500" y="4476750"/>
          <p14:tracePt t="38977" x="444500" y="4464050"/>
          <p14:tracePt t="38984" x="444500" y="4451350"/>
          <p14:tracePt t="39000" x="444500" y="4445000"/>
          <p14:tracePt t="39008" x="444500" y="4438650"/>
          <p14:tracePt t="39009" x="444500" y="4432300"/>
          <p14:tracePt t="39025" x="444500" y="4425950"/>
          <p14:tracePt t="39050" x="444500" y="4419600"/>
          <p14:tracePt t="39063" x="450850" y="4413250"/>
          <p14:tracePt t="39074" x="450850" y="4406900"/>
          <p14:tracePt t="39105" x="450850" y="4394200"/>
          <p14:tracePt t="39385" x="457200" y="4400550"/>
          <p14:tracePt t="39394" x="463550" y="4400550"/>
          <p14:tracePt t="39456" x="476250" y="4413250"/>
          <p14:tracePt t="39465" x="463550" y="4413250"/>
          <p14:tracePt t="39482" x="450850" y="4425950"/>
          <p14:tracePt t="39489" x="438150" y="4425950"/>
          <p14:tracePt t="39495" x="412750" y="4445000"/>
          <p14:tracePt t="39508" x="400050" y="4445000"/>
          <p14:tracePt t="39522" x="361950" y="4457700"/>
          <p14:tracePt t="39535" x="355600" y="4457700"/>
          <p14:tracePt t="39556" x="349250" y="4470400"/>
          <p14:tracePt t="39570" x="349250" y="4489450"/>
          <p14:tracePt t="39591" x="355600" y="4559300"/>
          <p14:tracePt t="39605" x="368300" y="4578350"/>
          <p14:tracePt t="39619" x="406400" y="4648200"/>
          <p14:tracePt t="39639" x="419100" y="4724400"/>
          <p14:tracePt t="39653" x="419100" y="4749800"/>
          <p14:tracePt t="39675" x="438150" y="4895850"/>
          <p14:tracePt t="39688" x="450850" y="5010150"/>
          <p14:tracePt t="39702" x="450850" y="5067300"/>
          <p14:tracePt t="39723" x="463550" y="5238750"/>
          <p14:tracePt t="39737" x="482600" y="5334000"/>
          <p14:tracePt t="39758" x="501650" y="5422900"/>
          <p14:tracePt t="39772" x="514350" y="5486400"/>
          <p14:tracePt t="39792" x="520700" y="5524500"/>
          <p14:tracePt t="39806" x="520700" y="5530850"/>
          <p14:tracePt t="39820" x="520700" y="5549900"/>
          <p14:tracePt t="39841" x="520700" y="5575300"/>
          <p14:tracePt t="39855" x="520700" y="5588000"/>
          <p14:tracePt t="39869" x="520700" y="5600700"/>
          <p14:tracePt t="39890" x="527050" y="5645150"/>
          <p14:tracePt t="39903" x="527050" y="5664200"/>
          <p14:tracePt t="39925" x="514350" y="5683250"/>
          <p14:tracePt t="39938" x="508000" y="5708650"/>
          <p14:tracePt t="39952" x="508000" y="5715000"/>
          <p14:tracePt t="39973" x="501650" y="5727700"/>
          <p14:tracePt t="39987" x="501650" y="5746750"/>
          <p14:tracePt t="40007" x="501650" y="5753100"/>
          <p14:tracePt t="40022" x="488950" y="5765800"/>
          <p14:tracePt t="40042" x="476250" y="5784850"/>
          <p14:tracePt t="40112" x="476250" y="5772150"/>
          <p14:tracePt t="40117" x="476250" y="5759450"/>
          <p14:tracePt t="40132" x="482600" y="5727700"/>
          <p14:tracePt t="40140" x="482600" y="5689600"/>
          <p14:tracePt t="40145" x="482600" y="5670550"/>
          <p14:tracePt t="40153" x="495300" y="5645150"/>
          <p14:tracePt t="40174" x="514350" y="5588000"/>
          <p14:tracePt t="40188" x="527050" y="5505450"/>
          <p14:tracePt t="40209" x="546100" y="5359400"/>
          <p14:tracePt t="40236" x="552450" y="5264150"/>
          <p14:tracePt t="40257" x="552450" y="5156200"/>
          <p14:tracePt t="40272" x="552450" y="5130800"/>
          <p14:tracePt t="40292" x="552450" y="5060950"/>
          <p14:tracePt t="40306" x="546100" y="5022850"/>
          <p14:tracePt t="40320" x="546100" y="5003800"/>
          <p14:tracePt t="40342" x="539750" y="4946650"/>
          <p14:tracePt t="40355" x="546100" y="4927600"/>
          <p14:tracePt t="40376" x="552450" y="4895850"/>
          <p14:tracePt t="40390" x="546100" y="4876800"/>
          <p14:tracePt t="40403" x="546100" y="4870450"/>
          <p14:tracePt t="40426" x="552450" y="4870450"/>
          <p14:tracePt t="40438" x="552450" y="4857750"/>
          <p14:tracePt t="40459" x="558800" y="4851400"/>
          <p14:tracePt t="40473" x="565150" y="4851400"/>
          <p14:tracePt t="40495" x="565150" y="4838700"/>
          <p14:tracePt t="40570" x="565150" y="4832350"/>
          <p14:tracePt t="40575" x="565150" y="4826000"/>
          <p14:tracePt t="40586" x="565150" y="4819650"/>
          <p14:tracePt t="40593" x="565150" y="4813300"/>
          <p14:tracePt t="40610" x="565150" y="4806950"/>
          <p14:tracePt t="40626" x="565150" y="4800600"/>
          <p14:tracePt t="40647" x="565150" y="4794250"/>
          <p14:tracePt t="40655" x="571500" y="4794250"/>
          <p14:tracePt t="40680" x="584200" y="4781550"/>
          <p14:tracePt t="40859" x="590550" y="4781550"/>
          <p14:tracePt t="40874" x="609600" y="4781550"/>
          <p14:tracePt t="40888" x="615950" y="4781550"/>
          <p14:tracePt t="41164" x="635000" y="4781550"/>
          <p14:tracePt t="41172" x="647700" y="4781550"/>
          <p14:tracePt t="41181" x="647700" y="4787900"/>
          <p14:tracePt t="41188" x="660400" y="4787900"/>
          <p14:tracePt t="41195" x="673100" y="4794250"/>
          <p14:tracePt t="41209" x="685800" y="4794250"/>
          <p14:tracePt t="41223" x="755650" y="4800600"/>
          <p14:tracePt t="41237" x="781050" y="4800600"/>
          <p14:tracePt t="41258" x="863600" y="4819650"/>
          <p14:tracePt t="41272" x="908050" y="4819650"/>
          <p14:tracePt t="41292" x="946150" y="4819650"/>
          <p14:tracePt t="41306" x="984250" y="4819650"/>
          <p14:tracePt t="41320" x="1003300" y="4819650"/>
          <p14:tracePt t="41342" x="1022350" y="4819650"/>
          <p14:tracePt t="41355" x="1035050" y="4819650"/>
          <p14:tracePt t="41377" x="1054100" y="4826000"/>
          <p14:tracePt t="41400" x="1054100" y="4832350"/>
          <p14:tracePt t="41410" x="1066800" y="4832350"/>
          <p14:tracePt t="41424" x="1073150" y="4832350"/>
          <p14:tracePt t="41438" x="1117600" y="4838700"/>
          <p14:tracePt t="41459" x="1149350" y="4851400"/>
          <p14:tracePt t="41473" x="1168400" y="4851400"/>
          <p14:tracePt t="41494" x="1263650" y="4851400"/>
          <p14:tracePt t="41508" x="1346200" y="4851400"/>
          <p14:tracePt t="41521" x="1435100" y="4851400"/>
          <p14:tracePt t="41542" x="1498600" y="4851400"/>
          <p14:tracePt t="41556" x="1511300" y="4851400"/>
          <p14:tracePt t="41577" x="1517650" y="4851400"/>
          <p14:tracePt t="41650" x="1517650" y="4857750"/>
          <p14:tracePt t="41674" x="1543050" y="4864100"/>
          <p14:tracePt t="41679" x="1562100" y="4864100"/>
          <p14:tracePt t="41690" x="1587500" y="4876800"/>
          <p14:tracePt t="41697" x="1625600" y="4876800"/>
          <p14:tracePt t="41709" x="1638300" y="4876800"/>
          <p14:tracePt t="41723" x="1695450" y="4876800"/>
          <p14:tracePt t="41744" x="1733550" y="4876800"/>
          <p14:tracePt t="41758" x="1739900" y="4876800"/>
          <p14:tracePt t="41794" x="1720850" y="4876800"/>
          <p14:tracePt t="41800" x="1689100" y="4876800"/>
          <p14:tracePt t="41810" x="1670050" y="4876800"/>
          <p14:tracePt t="41827" x="1600200" y="4876800"/>
          <p14:tracePt t="41841" x="1511300" y="4876800"/>
          <p14:tracePt t="41855" x="1479550" y="4876800"/>
          <p14:tracePt t="41876" x="1466850" y="4876800"/>
          <p14:tracePt t="41896" x="1485900" y="4876800"/>
          <p14:tracePt t="41910" x="1517650" y="4876800"/>
          <p14:tracePt t="41925" x="1555750" y="4876800"/>
          <p14:tracePt t="41938" x="1631950" y="4870450"/>
          <p14:tracePt t="41959" x="1689100" y="4864100"/>
          <p14:tracePt t="41973" x="1714500" y="4864100"/>
          <p14:tracePt t="42022" x="1708150" y="4864100"/>
          <p14:tracePt t="42030" x="1682750" y="4864100"/>
          <p14:tracePt t="42052" x="1670050" y="4864100"/>
          <p14:tracePt t="42060" x="1644650" y="4864100"/>
          <p14:tracePt t="42065" x="1619250" y="4864100"/>
          <p14:tracePt t="42077" x="1606550" y="4864100"/>
          <p14:tracePt t="42091" x="1581150" y="4864100"/>
          <p14:tracePt t="42144" x="1587500" y="4870450"/>
          <p14:tracePt t="42152" x="1600200" y="4870450"/>
          <p14:tracePt t="42218" x="1593850" y="4883150"/>
          <p14:tracePt t="42226" x="1587500" y="4889500"/>
          <p14:tracePt t="42242" x="1568450" y="4895850"/>
          <p14:tracePt t="42249" x="1536700" y="4902200"/>
          <p14:tracePt t="42258" x="1498600" y="4914900"/>
          <p14:tracePt t="42271" x="1466850" y="4921250"/>
          <p14:tracePt t="42293" x="1384300" y="4940300"/>
          <p14:tracePt t="42306" x="1314450" y="4965700"/>
          <p14:tracePt t="42327" x="1212850" y="4997450"/>
          <p14:tracePt t="42341" x="1181100" y="5010150"/>
          <p14:tracePt t="42355" x="1155700" y="5022850"/>
          <p14:tracePt t="42376" x="1098550" y="5060950"/>
          <p14:tracePt t="42389" x="1079500" y="5073650"/>
          <p14:tracePt t="42410" x="977900" y="5092700"/>
          <p14:tracePt t="42425" x="920750" y="5105400"/>
          <p14:tracePt t="42438" x="895350" y="5118100"/>
          <p14:tracePt t="42459" x="800100" y="5143500"/>
          <p14:tracePt t="42473" x="781050" y="5156200"/>
          <p14:tracePt t="42494" x="755650" y="5168900"/>
          <p14:tracePt t="42507" x="742950" y="5175250"/>
          <p14:tracePt t="42521" x="730250" y="5175250"/>
          <p14:tracePt t="42542" x="692150" y="5181600"/>
          <p14:tracePt t="42556" x="679450" y="5187950"/>
          <p14:tracePt t="42700" x="673100" y="5187950"/>
          <p14:tracePt t="42768" x="666750" y="5187950"/>
          <p14:tracePt t="42776" x="660400" y="5181600"/>
          <p14:tracePt t="42782" x="654050" y="5175250"/>
          <p14:tracePt t="42796" x="654050" y="5162550"/>
          <p14:tracePt t="42806" x="654050" y="5156200"/>
          <p14:tracePt t="42827" x="647700" y="5130800"/>
          <p14:tracePt t="42841" x="647700" y="5124450"/>
          <p14:tracePt t="42862" x="647700" y="5118100"/>
          <p14:tracePt t="42876" x="647700" y="5111750"/>
          <p14:tracePt t="42890" x="647700" y="5099050"/>
          <p14:tracePt t="42920" x="647700" y="5092700"/>
          <p14:tracePt t="42926" x="647700" y="5086350"/>
          <p14:tracePt t="42945" x="660400" y="5073650"/>
          <p14:tracePt t="42959" x="666750" y="5060950"/>
          <p14:tracePt t="42972" x="685800" y="5035550"/>
          <p14:tracePt t="42994" x="717550" y="5003800"/>
          <p14:tracePt t="43007" x="723900" y="4997450"/>
          <p14:tracePt t="43028" x="787400" y="4965700"/>
          <p14:tracePt t="43042" x="825500" y="4940300"/>
          <p14:tracePt t="43056" x="850900" y="4940300"/>
          <p14:tracePt t="43077" x="933450" y="4921250"/>
          <p14:tracePt t="43091" x="996950" y="4902200"/>
          <p14:tracePt t="43112" x="1035050" y="4889500"/>
          <p14:tracePt t="43126" x="1085850" y="4876800"/>
          <p14:tracePt t="43139" x="1155700" y="4876800"/>
          <p14:tracePt t="43160" x="1206500" y="4876800"/>
          <p14:tracePt t="43174" x="1225550" y="4876800"/>
          <p14:tracePt t="43195" x="1257300" y="4857750"/>
          <p14:tracePt t="43209" x="1270000" y="4857750"/>
          <p14:tracePt t="43222" x="1308100" y="4857750"/>
          <p14:tracePt t="43244" x="1371600" y="4857750"/>
          <p14:tracePt t="43258" x="1454150" y="4857750"/>
          <p14:tracePt t="43278" x="1466850" y="4857750"/>
          <p14:tracePt t="43292" x="1536700" y="4857750"/>
          <p14:tracePt t="43306" x="1657350" y="4857750"/>
          <p14:tracePt t="43327" x="1701800" y="4857750"/>
          <p14:tracePt t="43341" x="1778000" y="4857750"/>
          <p14:tracePt t="43362" x="1873250" y="4857750"/>
          <p14:tracePt t="43376" x="1898650" y="4857750"/>
          <p14:tracePt t="43389" x="1943100" y="4857750"/>
          <p14:tracePt t="43410" x="1987550" y="4857750"/>
          <p14:tracePt t="43425" x="2019300" y="4857750"/>
          <p14:tracePt t="43445" x="2038350" y="4857750"/>
          <p14:tracePt t="43459" x="2057400" y="4857750"/>
          <p14:tracePt t="43477" x="2063750" y="4857750"/>
          <p14:tracePt t="43496" x="2070100" y="4857750"/>
          <p14:tracePt t="43562" x="2076450" y="4857750"/>
          <p14:tracePt t="43570" x="2082800" y="4857750"/>
          <p14:tracePt t="43586" x="2114550" y="4857750"/>
          <p14:tracePt t="43594" x="2152650" y="4857750"/>
          <p14:tracePt t="43599" x="2165350" y="4857750"/>
          <p14:tracePt t="43611" x="2184400" y="4857750"/>
          <p14:tracePt t="43626" x="2241550" y="4857750"/>
          <p14:tracePt t="43639" x="2286000" y="4857750"/>
          <p14:tracePt t="43661" x="2406650" y="4845050"/>
          <p14:tracePt t="43674" x="2495550" y="4826000"/>
          <p14:tracePt t="43695" x="2616200" y="4806950"/>
          <p14:tracePt t="43709" x="2654300" y="4794250"/>
          <p14:tracePt t="43723" x="2749550" y="4775200"/>
          <p14:tracePt t="43744" x="2851150" y="4768850"/>
          <p14:tracePt t="43785" x="2844800" y="4768850"/>
          <p14:tracePt t="43802" x="2819400" y="4768850"/>
          <p14:tracePt t="43810" x="2781300" y="4768850"/>
          <p14:tracePt t="43815" x="2762250" y="4768850"/>
          <p14:tracePt t="43827" x="2730500" y="4768850"/>
          <p14:tracePt t="43841" x="2673350" y="4768850"/>
          <p14:tracePt t="43862" x="2641600" y="4768850"/>
          <p14:tracePt t="43898" x="2647950" y="4768850"/>
          <p14:tracePt t="43906" x="2667000" y="4768850"/>
          <p14:tracePt t="43922" x="2692400" y="4762500"/>
          <p14:tracePt t="43929" x="2717800" y="4762500"/>
          <p14:tracePt t="43945" x="2774950" y="4762500"/>
          <p14:tracePt t="43959" x="2806700" y="4762500"/>
          <p14:tracePt t="43973" x="2851150" y="4762500"/>
          <p14:tracePt t="43994" x="2889250" y="4762500"/>
          <p14:tracePt t="44362" x="2889250" y="4743450"/>
          <p14:tracePt t="44369" x="2882900" y="4749800"/>
          <p14:tracePt t="44383" x="2857500" y="4762500"/>
          <p14:tracePt t="44389" x="2844800" y="4768850"/>
          <p14:tracePt t="44396" x="2781300" y="4800600"/>
          <p14:tracePt t="44411" x="2711450" y="4819650"/>
          <p14:tracePt t="44424" x="2660650" y="4832350"/>
          <p14:tracePt t="44445" x="2571750" y="4851400"/>
          <p14:tracePt t="44459" x="2425700" y="4883150"/>
          <p14:tracePt t="44480" x="2228850" y="4914900"/>
          <p14:tracePt t="44494" x="1981200" y="4921250"/>
          <p14:tracePt t="44508" x="1631950" y="4933950"/>
          <p14:tracePt t="44528" x="1301750" y="4933950"/>
          <p14:tracePt t="44542" x="1016000" y="4959350"/>
          <p14:tracePt t="44563" x="781050" y="5010150"/>
          <p14:tracePt t="44577" x="736600" y="5022850"/>
          <p14:tracePt t="44591" x="730250" y="5029200"/>
          <p14:tracePt t="44612" x="742950" y="5035550"/>
          <p14:tracePt t="44625" x="793750" y="5054600"/>
          <p14:tracePt t="44646" x="863600" y="5060950"/>
          <p14:tracePt t="44661" x="1028700" y="5067300"/>
          <p14:tracePt t="44674" x="1098550" y="5067300"/>
          <p14:tracePt t="44695" x="1225550" y="5067300"/>
          <p14:tracePt t="44709" x="1346200" y="5080000"/>
          <p14:tracePt t="44730" x="1377950" y="5092700"/>
          <p14:tracePt t="44760" x="1371600" y="5105400"/>
          <p14:tracePt t="44770" x="1358900" y="5105400"/>
          <p14:tracePt t="44778" x="1339850" y="5118100"/>
          <p14:tracePt t="44792" x="1320800" y="5118100"/>
          <p14:tracePt t="44813" x="1308100" y="5124450"/>
          <p14:tracePt t="44832" x="1308100" y="5130800"/>
          <p14:tracePt t="44841" x="1320800" y="5130800"/>
          <p14:tracePt t="44862" x="1384300" y="5124450"/>
          <p14:tracePt t="44876" x="1428750" y="5105400"/>
          <p14:tracePt t="44897" x="1498600" y="5099050"/>
          <p14:tracePt t="44911" x="1536700" y="5092700"/>
          <p14:tracePt t="44924" x="1612900" y="5092700"/>
          <p14:tracePt t="44945" x="1638300" y="5092700"/>
          <p14:tracePt t="44962" x="1651000" y="5092700"/>
          <p14:tracePt t="44980" x="1657350" y="5086350"/>
          <p14:tracePt t="44994" x="1695450" y="5086350"/>
          <p14:tracePt t="45007" x="1720850" y="5086350"/>
          <p14:tracePt t="45028" x="1797050" y="5067300"/>
          <p14:tracePt t="45042" x="1885950" y="5054600"/>
          <p14:tracePt t="45063" x="1993900" y="5035550"/>
          <p14:tracePt t="45077" x="2101850" y="5010150"/>
          <p14:tracePt t="45091" x="2235200" y="4991100"/>
          <p14:tracePt t="45112" x="2400300" y="4984750"/>
          <p14:tracePt t="45126" x="2584450" y="4984750"/>
          <p14:tracePt t="45146" x="2863850" y="4984750"/>
          <p14:tracePt t="45160" x="2940050" y="4984750"/>
          <p14:tracePt t="45174" x="3060700" y="4984750"/>
          <p14:tracePt t="45195" x="3194050" y="4984750"/>
          <p14:tracePt t="45209" x="3238500" y="4984750"/>
          <p14:tracePt t="45230" x="3352800" y="4984750"/>
          <p14:tracePt t="45243" x="3403600" y="4978400"/>
          <p14:tracePt t="45258" x="3441700" y="4978400"/>
          <p14:tracePt t="45278" x="3467100" y="4978400"/>
          <p14:tracePt t="45292" x="3486150" y="4978400"/>
          <p14:tracePt t="45313" x="3505200" y="4978400"/>
          <p14:tracePt t="45327" x="3511550" y="4978400"/>
          <p14:tracePt t="45348" x="3536950" y="4978400"/>
          <p14:tracePt t="45362" x="3587750" y="4978400"/>
          <p14:tracePt t="45376" x="3625850" y="4978400"/>
          <p14:tracePt t="45397" x="3702050" y="4978400"/>
          <p14:tracePt t="45411" x="3721100" y="4978400"/>
          <p14:tracePt t="45466" x="3727450" y="4978400"/>
          <p14:tracePt t="45480" x="3733800" y="4978400"/>
          <p14:tracePt t="45490" x="3740150" y="4978400"/>
          <p14:tracePt t="45498" x="3746500" y="4978400"/>
          <p14:tracePt t="45903" x="3727450" y="4984750"/>
          <p14:tracePt t="45908" x="3695700" y="4984750"/>
          <p14:tracePt t="45924" x="3663950" y="4984750"/>
          <p14:tracePt t="45932" x="3625850" y="4997450"/>
          <p14:tracePt t="45945" x="3613150" y="4997450"/>
          <p14:tracePt t="45959" x="3517900" y="5010150"/>
          <p14:tracePt t="45980" x="3238500" y="5016500"/>
          <p14:tracePt t="45994" x="2978150" y="5016500"/>
          <p14:tracePt t="46014" x="2698750" y="5029200"/>
          <p14:tracePt t="46028" x="2444750" y="5054600"/>
          <p14:tracePt t="46042" x="2184400" y="5086350"/>
          <p14:tracePt t="46063" x="1949450" y="5130800"/>
          <p14:tracePt t="46077" x="1651000" y="5181600"/>
          <p14:tracePt t="46097" x="1549400" y="5213350"/>
          <p14:tracePt t="46112" x="1473200" y="5232400"/>
          <p14:tracePt t="46126" x="1416050" y="5251450"/>
          <p14:tracePt t="46146" x="1403350" y="5264150"/>
          <p14:tracePt t="46184" x="1403350" y="5270500"/>
          <p14:tracePt t="46194" x="1422400" y="5276850"/>
          <p14:tracePt t="46199" x="1454150" y="5276850"/>
          <p14:tracePt t="46209" x="1473200" y="5276850"/>
          <p14:tracePt t="46229" x="1562100" y="5276850"/>
          <p14:tracePt t="46243" x="1631950" y="5276850"/>
          <p14:tracePt t="46264" x="1644650" y="5276850"/>
          <p14:tracePt t="46282" x="1644650" y="5283200"/>
          <p14:tracePt t="46292" x="1638300" y="5289550"/>
          <p14:tracePt t="46313" x="1587500" y="5289550"/>
          <p14:tracePt t="46327" x="1549400" y="5302250"/>
          <p14:tracePt t="46347" x="1511300" y="5308600"/>
          <p14:tracePt t="46361" x="1498600" y="5314950"/>
          <p14:tracePt t="46385" x="1504950" y="5314950"/>
          <p14:tracePt t="46396" x="1517650" y="5314950"/>
          <p14:tracePt t="46410" x="1562100" y="5314950"/>
          <p14:tracePt t="46431" x="1631950" y="5314950"/>
          <p14:tracePt t="46445" x="1670050" y="5314950"/>
          <p14:tracePt t="46459" x="1733550" y="5314950"/>
          <p14:tracePt t="46480" x="1822450" y="5314950"/>
          <p14:tracePt t="46494" x="1924050" y="5314950"/>
          <p14:tracePt t="46514" x="2063750" y="5308600"/>
          <p14:tracePt t="46528" x="2197100" y="5308600"/>
          <p14:tracePt t="46542" x="2266950" y="5302250"/>
          <p14:tracePt t="46563" x="2457450" y="5302250"/>
          <p14:tracePt t="46577" x="2578100" y="5302250"/>
          <p14:tracePt t="46598" x="2698750" y="5302250"/>
          <p14:tracePt t="46618" x="2762250" y="5302250"/>
          <p14:tracePt t="46626" x="2914650" y="5302250"/>
          <p14:tracePt t="46646" x="3155950" y="5302250"/>
          <p14:tracePt t="46660" x="3276600" y="5302250"/>
          <p14:tracePt t="46681" x="3359150" y="5302250"/>
          <p14:tracePt t="46695" x="3371850" y="5302250"/>
          <p14:tracePt t="46709" x="3429000" y="5302250"/>
          <p14:tracePt t="46730" x="3505200" y="5302250"/>
          <p14:tracePt t="46743" x="3549650" y="5302250"/>
          <p14:tracePt t="46764" x="3651250" y="5302250"/>
          <p14:tracePt t="46778" x="3702050" y="5302250"/>
          <p14:tracePt t="46915" x="3695700" y="5302250"/>
          <p14:tracePt t="46919" x="3683000" y="5302250"/>
          <p14:tracePt t="46945" x="3670300" y="5308600"/>
          <p14:tracePt t="47083" x="3644900" y="5314950"/>
          <p14:tracePt t="47098" x="3613150" y="5314950"/>
          <p14:tracePt t="47105" x="3594100" y="5314950"/>
          <p14:tracePt t="47112" x="3568700" y="5314950"/>
          <p14:tracePt t="47119" x="3549650" y="5314950"/>
          <p14:tracePt t="47129" x="3549650" y="5321300"/>
          <p14:tracePt t="47176" x="3556000" y="5321300"/>
          <p14:tracePt t="47192" x="3581400" y="5321300"/>
          <p14:tracePt t="47199" x="3606800" y="5321300"/>
          <p14:tracePt t="47205" x="3619500" y="5314950"/>
          <p14:tracePt t="47216" x="3644900" y="5308600"/>
          <p14:tracePt t="47230" x="3683000" y="5295900"/>
          <p14:tracePt t="47244" x="3702050" y="5289550"/>
          <p14:tracePt t="47264" x="3727450" y="5283200"/>
          <p14:tracePt t="47278" x="3752850" y="5283200"/>
          <p14:tracePt t="47299" x="3759200" y="5283200"/>
          <p14:tracePt t="47394" x="3752850" y="5283200"/>
          <p14:tracePt t="47434" x="3746500" y="5283200"/>
          <p14:tracePt t="47466" x="3740150" y="5283200"/>
          <p14:tracePt t="47467" x="3740150" y="5289550"/>
          <p14:tracePt t="47482" x="3746500" y="5295900"/>
          <p14:tracePt t="47490" x="3752850" y="5295900"/>
          <p14:tracePt t="47496" x="3759200" y="5302250"/>
          <p14:tracePt t="47520" x="3765550" y="5302250"/>
          <p14:tracePt t="47529" x="3765550" y="5308600"/>
          <p14:tracePt t="47601" x="3771900" y="5308600"/>
          <p14:tracePt t="47608" x="3778250" y="5308600"/>
          <p14:tracePt t="47624" x="3784600" y="5308600"/>
          <p14:tracePt t="47631" x="3790950" y="5308600"/>
          <p14:tracePt t="47722" x="3790950" y="5314950"/>
          <p14:tracePt t="47730" x="3771900" y="5314950"/>
          <p14:tracePt t="47736" x="3759200" y="5314950"/>
          <p14:tracePt t="47745" x="3733800" y="5314950"/>
          <p14:tracePt t="47764" x="3676650" y="5314950"/>
          <p14:tracePt t="47778" x="3651250" y="5314950"/>
          <p14:tracePt t="47808" x="3657600" y="5314950"/>
          <p14:tracePt t="47818" x="3689350" y="5302250"/>
          <p14:tracePt t="47827" x="3708400" y="5302250"/>
          <p14:tracePt t="47847" x="3752850" y="5289550"/>
          <p14:tracePt t="47862" x="3784600" y="5283200"/>
          <p14:tracePt t="47882" x="3816350" y="5270500"/>
          <p14:tracePt t="47896" x="3829050" y="5270500"/>
          <p14:tracePt t="47910" x="3835400" y="5270500"/>
          <p14:tracePt t="48178" x="3835400" y="5276850"/>
          <p14:tracePt t="48185" x="3835400" y="5283200"/>
          <p14:tracePt t="48195" x="3829050" y="5289550"/>
          <p14:tracePt t="48201" x="3829050" y="5295900"/>
          <p14:tracePt t="48216" x="3822700" y="5302250"/>
          <p14:tracePt t="48230" x="3810000" y="5308600"/>
          <p14:tracePt t="48244" x="3810000" y="5314950"/>
          <p14:tracePt t="48264" x="3797300" y="5327650"/>
          <p14:tracePt t="48278" x="3784600" y="5327650"/>
          <p14:tracePt t="48299" x="3752850" y="5340350"/>
          <p14:tracePt t="48313" x="3727450" y="5346700"/>
          <p14:tracePt t="48327" x="3708400" y="5353050"/>
          <p14:tracePt t="48348" x="3657600" y="5365750"/>
          <p14:tracePt t="48362" x="3587750" y="5391150"/>
          <p14:tracePt t="48382" x="3536950" y="5403850"/>
          <p14:tracePt t="48400" x="3530600" y="5403850"/>
          <p14:tracePt t="48424" x="3524250" y="5410200"/>
          <p14:tracePt t="48431" x="3517900" y="5410200"/>
          <p14:tracePt t="48456" x="3511550" y="5410200"/>
          <p14:tracePt t="48465" x="3498850" y="5410200"/>
          <p14:tracePt t="48480" x="3486150" y="5416550"/>
          <p14:tracePt t="48501" x="3416300" y="5416550"/>
          <p14:tracePt t="48514" x="3359150" y="5416550"/>
          <p14:tracePt t="48528" x="3263900" y="5422900"/>
          <p14:tracePt t="48549" x="3194050" y="5435600"/>
          <p14:tracePt t="48563" x="3181350" y="5435600"/>
          <p14:tracePt t="48584" x="3079750" y="5454650"/>
          <p14:tracePt t="48598" x="3041650" y="5454650"/>
          <p14:tracePt t="48612" x="3003550" y="5454650"/>
          <p14:tracePt t="48632" x="2882900" y="5461000"/>
          <p14:tracePt t="48646" x="2838450" y="5467350"/>
          <p14:tracePt t="48667" x="2711450" y="5473700"/>
          <p14:tracePt t="48681" x="2622550" y="5486400"/>
          <p14:tracePt t="48695" x="2578100" y="5486400"/>
          <p14:tracePt t="48716" x="2451100" y="5499100"/>
          <p14:tracePt t="48730" x="2355850" y="5511800"/>
          <p14:tracePt t="48750" x="2260600" y="5524500"/>
          <p14:tracePt t="48764" x="2139950" y="5543550"/>
          <p14:tracePt t="48778" x="1917700" y="5568950"/>
          <p14:tracePt t="48800" x="1504950" y="5594350"/>
          <p14:tracePt t="48813" x="1333500" y="5626100"/>
          <p14:tracePt t="48834" x="1200150" y="5651500"/>
          <p14:tracePt t="48848" x="1085850" y="5676900"/>
          <p14:tracePt t="48862" x="1041400" y="5695950"/>
          <p14:tracePt t="48882" x="1009650" y="5695950"/>
          <p14:tracePt t="48896" x="1003300" y="5695950"/>
          <p14:tracePt t="48917" x="1003300" y="5708650"/>
          <p14:tracePt t="48932" x="1016000" y="5708650"/>
          <p14:tracePt t="48945" x="1035050" y="5708650"/>
          <p14:tracePt t="48966" x="1085850" y="5708650"/>
          <p14:tracePt t="48980" x="1136650" y="5708650"/>
          <p14:tracePt t="49001" x="1219200" y="5708650"/>
          <p14:tracePt t="49015" x="1238250" y="5708650"/>
          <p14:tracePt t="49028" x="1289050" y="5708650"/>
          <p14:tracePt t="49049" x="1397000" y="5708650"/>
          <p14:tracePt t="49063" x="1447800" y="5708650"/>
          <p14:tracePt t="49084" x="1600200" y="5708650"/>
          <p14:tracePt t="49098" x="1701800" y="5708650"/>
          <p14:tracePt t="49112" x="1765300" y="5708650"/>
          <p14:tracePt t="49132" x="1930400" y="5708650"/>
          <p14:tracePt t="49146" x="2063750" y="5695950"/>
          <p14:tracePt t="49167" x="2273300" y="5683250"/>
          <p14:tracePt t="49181" x="2355850" y="5670550"/>
          <p14:tracePt t="49195" x="2559050" y="5626100"/>
          <p14:tracePt t="49216" x="2755900" y="5607050"/>
          <p14:tracePt t="49230" x="2914650" y="5607050"/>
          <p14:tracePt t="49251" x="2997200" y="5607050"/>
          <p14:tracePt t="49272" x="3009900" y="5607050"/>
          <p14:tracePt t="49384" x="3003550" y="5613400"/>
          <p14:tracePt t="49385" x="3003550" y="5619750"/>
          <p14:tracePt t="49426" x="3003550" y="5626100"/>
          <p14:tracePt t="49456" x="3009900" y="5632450"/>
          <p14:tracePt t="49472" x="3022600" y="5638800"/>
          <p14:tracePt t="49488" x="3028950" y="5638800"/>
          <p14:tracePt t="49498" x="3035300" y="5638800"/>
          <p14:tracePt t="49511" x="3035300" y="5645150"/>
          <p14:tracePt t="49602" x="3041650" y="5645150"/>
          <p14:tracePt t="49640" x="3048000" y="5645150"/>
          <p14:tracePt t="49648" x="3054350" y="5645150"/>
          <p14:tracePt t="49664" x="3067050" y="5645150"/>
          <p14:tracePt t="49674" x="3092450" y="5645150"/>
          <p14:tracePt t="49679" x="3105150" y="5645150"/>
          <p14:tracePt t="49690" x="3124200" y="5645150"/>
          <p14:tracePt t="49698" x="3136900" y="5645150"/>
          <p14:tracePt t="49716" x="3162300" y="5645150"/>
          <p14:tracePt t="49768" x="3162300" y="5657850"/>
          <p14:tracePt t="49773" x="3155950" y="5657850"/>
          <p14:tracePt t="49785" x="3136900" y="5664200"/>
          <p14:tracePt t="49793" x="3124200" y="5670550"/>
          <p14:tracePt t="49799" x="3092450" y="5670550"/>
          <p14:tracePt t="49813" x="3060700" y="5670550"/>
          <p14:tracePt t="49834" x="2965450" y="5670550"/>
          <p14:tracePt t="49848" x="2882900" y="5670550"/>
          <p14:tracePt t="49862" x="2844800" y="5670550"/>
          <p14:tracePt t="49882" x="2832100" y="5670550"/>
          <p14:tracePt t="49896" x="2838450" y="5670550"/>
          <p14:tracePt t="49917" x="2857500" y="5670550"/>
          <p14:tracePt t="49931" x="2889250" y="5670550"/>
          <p14:tracePt t="49952" x="2946400" y="5670550"/>
          <p14:tracePt t="49966" x="2971800" y="5670550"/>
          <p14:tracePt t="49979" x="2984500" y="5670550"/>
          <p14:tracePt t="50713" x="2971800" y="5664200"/>
          <p14:tracePt t="50728" x="2952750" y="5664200"/>
          <p14:tracePt t="50730" x="2921000" y="5670550"/>
          <p14:tracePt t="50737" x="2749550" y="5689600"/>
          <p14:tracePt t="50750" x="2565400" y="5715000"/>
          <p14:tracePt t="50764" x="2470150" y="5734050"/>
          <p14:tracePt t="50785" x="2381250" y="5759450"/>
          <p14:tracePt t="50799" x="2349500" y="5765800"/>
          <p14:tracePt t="50813" x="2311400" y="5778500"/>
          <p14:tracePt t="50834" x="2190750" y="5778500"/>
          <p14:tracePt t="50848" x="2146300" y="5778500"/>
          <p14:tracePt t="50869" x="2019300" y="5810250"/>
          <p14:tracePt t="50883" x="1987550" y="5822950"/>
          <p14:tracePt t="50896" x="1949450" y="5822950"/>
          <p14:tracePt t="50917" x="1911350" y="5835650"/>
          <p14:tracePt t="50931" x="1860550" y="5842000"/>
          <p14:tracePt t="50952" x="1771650" y="5848350"/>
          <p14:tracePt t="50966" x="1733550" y="5854700"/>
          <p14:tracePt t="50980" x="1644650" y="5873750"/>
          <p14:tracePt t="51001" x="1568450" y="5899150"/>
          <p14:tracePt t="51014" x="1511300" y="5911850"/>
          <p14:tracePt t="51035" x="1454150" y="5924550"/>
          <p14:tracePt t="51049" x="1441450" y="5930900"/>
          <p14:tracePt t="51063" x="1428750" y="5930900"/>
          <p14:tracePt t="51084" x="1428750" y="5943600"/>
          <p14:tracePt t="51098" x="1416050" y="5962650"/>
          <p14:tracePt t="51119" x="1422400" y="5981700"/>
          <p14:tracePt t="51133" x="1435100" y="6019800"/>
          <p14:tracePt t="51146" x="1454150" y="6038850"/>
          <p14:tracePt t="51167" x="1492250" y="6108700"/>
          <p14:tracePt t="51181" x="1517650" y="6127750"/>
          <p14:tracePt t="51202" x="1574800" y="6203950"/>
          <p14:tracePt t="51216" x="1600200" y="6223000"/>
          <p14:tracePt t="51237" x="1708150" y="6280150"/>
          <p14:tracePt t="51251" x="1758950" y="6318250"/>
          <p14:tracePt t="51264" x="1822450" y="6330950"/>
          <p14:tracePt t="51285" x="1905000" y="6356350"/>
          <p14:tracePt t="51299" x="1981200" y="6369050"/>
          <p14:tracePt t="51313" x="2082800" y="6375400"/>
          <p14:tracePt t="51334" x="2184400" y="6375400"/>
          <p14:tracePt t="51348" x="2298700" y="6375400"/>
          <p14:tracePt t="51369" x="2482850" y="6375400"/>
          <p14:tracePt t="51383" x="2552700" y="6375400"/>
          <p14:tracePt t="51403" x="2755900" y="6375400"/>
          <p14:tracePt t="51417" x="2882900" y="6375400"/>
          <p14:tracePt t="51431" x="2940050" y="6375400"/>
          <p14:tracePt t="51452" x="3111500" y="6356350"/>
          <p14:tracePt t="51466" x="3206750" y="6350000"/>
          <p14:tracePt t="51487" x="3282950" y="6337300"/>
          <p14:tracePt t="51501" x="3314700" y="6324600"/>
          <p14:tracePt t="51514" x="3340100" y="6311900"/>
          <p14:tracePt t="51535" x="3384550" y="6311900"/>
          <p14:tracePt t="51549" x="3397250" y="6311900"/>
          <p14:tracePt t="51570" x="3422650" y="6311900"/>
          <p14:tracePt t="51640" x="3409950" y="6311900"/>
          <p14:tracePt t="51650" x="3397250" y="6311900"/>
          <p14:tracePt t="51655" x="3384550" y="6311900"/>
          <p14:tracePt t="51666" x="3371850" y="6311900"/>
          <p14:tracePt t="51674" x="3333750" y="6299200"/>
          <p14:tracePt t="51681" x="3321050" y="6299200"/>
          <p14:tracePt t="51702" x="3232150" y="6299200"/>
          <p14:tracePt t="51715" x="3194050" y="6299200"/>
          <p14:tracePt t="51736" x="3136900" y="6292850"/>
          <p14:tracePt t="51832" x="3143250" y="6292850"/>
          <p14:tracePt t="51840" x="3168650" y="6292850"/>
          <p14:tracePt t="51841" x="3206750" y="6292850"/>
          <p14:tracePt t="51858" x="3225800" y="6292850"/>
          <p14:tracePt t="51868" x="3251200" y="6292850"/>
          <p14:tracePt t="51882" x="3276600" y="6292850"/>
          <p14:tracePt t="51903" x="3282950" y="6292850"/>
          <p14:tracePt t="51934" x="3276600" y="6292850"/>
          <p14:tracePt t="51952" x="3263900" y="6292850"/>
          <p14:tracePt t="51959" x="3232150" y="6292850"/>
          <p14:tracePt t="51966" x="3206750" y="6292850"/>
          <p14:tracePt t="51986" x="3175000" y="6292850"/>
          <p14:tracePt t="52000" x="3136900" y="6292850"/>
          <p14:tracePt t="52034" x="3130550" y="6292850"/>
          <p14:tracePt t="52064" x="3136900" y="6292850"/>
          <p14:tracePt t="52074" x="3155950" y="6292850"/>
          <p14:tracePt t="52082" x="3175000" y="6292850"/>
          <p14:tracePt t="52087" x="3187700" y="6292850"/>
          <p14:tracePt t="52098" x="3206750" y="6299200"/>
          <p14:tracePt t="52118" x="3244850" y="6299200"/>
          <p14:tracePt t="52132" x="3263900" y="6311900"/>
          <p14:tracePt t="52224" x="3257550" y="6318250"/>
          <p14:tracePt t="52230" x="3232150" y="6318250"/>
          <p14:tracePt t="52248" x="3225800" y="6324600"/>
          <p14:tracePt t="52254" x="3219450" y="6324600"/>
          <p14:tracePt t="52386" x="3213100" y="6324600"/>
          <p14:tracePt t="52466" x="3213100" y="6330950"/>
          <p14:tracePt t="52488" x="3206750" y="6330950"/>
          <p14:tracePt t="52512" x="3206750" y="6337300"/>
          <p14:tracePt t="52518" x="3206750" y="6343650"/>
          <p14:tracePt t="52527" x="3206750" y="6350000"/>
          <p14:tracePt t="52535" x="3206750" y="6356350"/>
          <p14:tracePt t="52549" x="3213100" y="6362700"/>
          <p14:tracePt t="52570" x="3238500" y="6381750"/>
          <p14:tracePt t="52584" x="3257550" y="6394450"/>
          <p14:tracePt t="52604" x="3270250" y="6394450"/>
          <p14:tracePt t="52619" x="3276600" y="6394450"/>
          <p14:tracePt t="52974" x="3282950" y="6394450"/>
          <p14:tracePt t="52988" x="3289300" y="6394450"/>
          <p14:tracePt t="52993" x="3295650" y="6394450"/>
          <p14:tracePt t="53000" x="3321050" y="6388100"/>
          <p14:tracePt t="53018" x="3333750" y="6388100"/>
          <p14:tracePt t="53170" x="3333750" y="6381750"/>
          <p14:tracePt t="53177" x="3327400" y="6375400"/>
          <p14:tracePt t="53195" x="3321050" y="6375400"/>
          <p14:tracePt t="53208" x="3321050" y="6362700"/>
          <p14:tracePt t="53288" x="3333750" y="6369050"/>
          <p14:tracePt t="53296" x="3352800" y="6369050"/>
          <p14:tracePt t="53302" x="3378200" y="6369050"/>
          <p14:tracePt t="53312" x="3390900" y="6375400"/>
          <p14:tracePt t="53320" x="3416300" y="6375400"/>
          <p14:tracePt t="53334" x="3429000" y="6375400"/>
          <p14:tracePt t="53355" x="3441700" y="6381750"/>
          <p14:tracePt t="53410" x="3435350" y="6381750"/>
          <p14:tracePt t="53418" x="3422650" y="6381750"/>
          <p14:tracePt t="53424" x="3397250" y="6375400"/>
          <p14:tracePt t="53433" x="3359150" y="6369050"/>
          <p14:tracePt t="53442" x="3321050" y="6356350"/>
          <p14:tracePt t="53452" x="3289300" y="6350000"/>
          <p14:tracePt t="53466" x="3213100" y="6330950"/>
          <p14:tracePt t="53487" x="3175000" y="6318250"/>
          <p14:tracePt t="53500" x="3162300" y="6311900"/>
          <p14:tracePt t="53521" x="3168650" y="6292850"/>
          <p14:tracePt t="53535" x="3213100" y="6280150"/>
          <p14:tracePt t="53549" x="3251200" y="6280150"/>
          <p14:tracePt t="53570" x="3333750" y="6280150"/>
          <p14:tracePt t="53584" x="3390900" y="6280150"/>
          <p14:tracePt t="53604" x="3409950" y="6292850"/>
          <p14:tracePt t="53618" x="3416300" y="6299200"/>
          <p14:tracePt t="53632" x="3416300" y="6311900"/>
          <p14:tracePt t="53653" x="3409950" y="6330950"/>
          <p14:tracePt t="53667" x="3384550" y="6350000"/>
          <p14:tracePt t="53688" x="3359150" y="6350000"/>
          <p14:tracePt t="53702" x="3346450" y="6350000"/>
          <p14:tracePt t="53715" x="3333750" y="6350000"/>
          <p14:tracePt t="55498" x="3314700" y="6350000"/>
          <p14:tracePt t="55512" x="3289300" y="6350000"/>
          <p14:tracePt t="55521" x="3213100" y="6350000"/>
          <p14:tracePt t="55528" x="3181350" y="6350000"/>
          <p14:tracePt t="55535" x="3143250" y="6350000"/>
          <p14:tracePt t="55555" x="3041650" y="6350000"/>
          <p14:tracePt t="55570" x="3003550" y="6350000"/>
          <p14:tracePt t="55591" x="2971800" y="6350000"/>
          <p14:tracePt t="55604" x="2940050" y="6350000"/>
          <p14:tracePt t="55618" x="2908300" y="6350000"/>
          <p14:tracePt t="55639" x="2863850" y="6350000"/>
          <p14:tracePt t="55653" x="2813050" y="6350000"/>
          <p14:tracePt t="55674" x="2724150" y="6350000"/>
          <p14:tracePt t="55688" x="2686050" y="6350000"/>
          <p14:tracePt t="55701" x="2660650" y="6350000"/>
          <p14:tracePt t="55723" x="2597150" y="6350000"/>
          <p14:tracePt t="55737" x="2552700" y="6330950"/>
          <p14:tracePt t="55757" x="2533650" y="6330950"/>
          <p14:tracePt t="55771" x="2501900" y="6318250"/>
          <p14:tracePt t="55785" x="2470150" y="6311900"/>
          <p14:tracePt t="55806" x="2457450" y="6311900"/>
          <p14:tracePt t="55820" x="2444750" y="6311900"/>
          <p14:tracePt t="55841" x="2419350" y="6305550"/>
          <p14:tracePt t="55854" x="2413000" y="6299200"/>
          <p14:tracePt t="55868" x="2406650" y="6299200"/>
          <p14:tracePt t="55889" x="2387600" y="6292850"/>
          <p14:tracePt t="55903" x="2381250" y="6292850"/>
          <p14:tracePt t="55924" x="2355850" y="6280150"/>
          <p14:tracePt t="55994" x="2349500" y="6280150"/>
          <p14:tracePt t="56042" x="2336800" y="6280150"/>
          <p14:tracePt t="56049" x="2324100" y="6280150"/>
          <p14:tracePt t="56064" x="2317750" y="6280150"/>
          <p14:tracePt t="56071" x="2292350" y="6280150"/>
          <p14:tracePt t="56077" x="2279650" y="6286500"/>
          <p14:tracePt t="56090" x="2260600" y="6299200"/>
          <p14:tracePt t="56104" x="2216150" y="6305550"/>
          <p14:tracePt t="56118" x="2203450" y="6311900"/>
          <p14:tracePt t="56139" x="2165350" y="6318250"/>
          <p14:tracePt t="56153" x="2152650" y="6324600"/>
          <p14:tracePt t="56174" x="2127250" y="6330950"/>
          <p14:tracePt t="56188" x="2114550" y="6330950"/>
          <p14:tracePt t="56201" x="2089150" y="6330950"/>
          <p14:tracePt t="56223" x="2070100" y="6330950"/>
          <p14:tracePt t="56237" x="2057400" y="6330950"/>
          <p14:tracePt t="56461" x="2044700" y="6311900"/>
          <p14:tracePt t="56474" x="2044700" y="6299200"/>
          <p14:tracePt t="56480" x="2051050" y="6286500"/>
          <p14:tracePt t="56481" x="2051050" y="6273800"/>
          <p14:tracePt t="56487" x="2051050" y="6267450"/>
          <p14:tracePt t="56507" x="2051050" y="6242050"/>
          <p14:tracePt t="56521" x="2051050" y="6235700"/>
          <p14:tracePt t="56535" x="2051050" y="6229350"/>
          <p14:tracePt t="56556" x="2051050" y="6210300"/>
          <p14:tracePt t="56575" x="2051050" y="6203950"/>
          <p14:tracePt t="56591" x="2051050" y="6197600"/>
          <p14:tracePt t="56605" x="2044700" y="6191250"/>
          <p14:tracePt t="56618" x="2032000" y="6172200"/>
          <p14:tracePt t="56640" x="2032000" y="6165850"/>
          <p14:tracePt t="56653" x="2032000" y="6159500"/>
          <p14:tracePt t="56674" x="2032000" y="6146800"/>
          <p14:tracePt t="56688" x="2032000" y="6140450"/>
          <p14:tracePt t="56702" x="2032000" y="6127750"/>
          <p14:tracePt t="56723" x="2032000" y="6115050"/>
          <p14:tracePt t="56737" x="2032000" y="6102350"/>
          <p14:tracePt t="56757" x="2051050" y="6076950"/>
          <p14:tracePt t="56771" x="2101850" y="6045200"/>
          <p14:tracePt t="56785" x="2127250" y="6019800"/>
          <p14:tracePt t="56806" x="2222500" y="5962650"/>
          <p14:tracePt t="56820" x="2343150" y="5892800"/>
          <p14:tracePt t="56841" x="2552700" y="5759450"/>
          <p14:tracePt t="56855" x="2616200" y="5715000"/>
          <p14:tracePt t="56876" x="2787650" y="5607050"/>
          <p14:tracePt t="56889" x="2882900" y="5543550"/>
          <p14:tracePt t="56903" x="2940050" y="5505450"/>
          <p14:tracePt t="56924" x="3143250" y="5378450"/>
          <p14:tracePt t="56938" x="3371850" y="5257800"/>
          <p14:tracePt t="56959" x="3441700" y="5213350"/>
          <p14:tracePt t="56973" x="3568700" y="5143500"/>
          <p14:tracePt t="56986" x="3676650" y="5073650"/>
          <p14:tracePt t="57008" x="3810000" y="4997450"/>
          <p14:tracePt t="57021" x="3848100" y="4972050"/>
          <p14:tracePt t="57042" x="3930650" y="4914900"/>
          <p14:tracePt t="57056" x="3949700" y="4889500"/>
          <p14:tracePt t="57070" x="4000500" y="4845050"/>
          <p14:tracePt t="57090" x="4038600" y="4775200"/>
          <p14:tracePt t="57105" x="4057650" y="4711700"/>
          <p14:tracePt t="57125" x="4089400" y="4635500"/>
          <p14:tracePt t="57139" x="4127500" y="4578350"/>
          <p14:tracePt t="57153" x="4146550" y="4540250"/>
          <p14:tracePt t="57174" x="4184650" y="4451350"/>
          <p14:tracePt t="57188" x="4210050" y="4387850"/>
          <p14:tracePt t="57209" x="4248150" y="4292600"/>
          <p14:tracePt t="57223" x="4273550" y="4248150"/>
          <p14:tracePt t="57236" x="4311650" y="4152900"/>
          <p14:tracePt t="57257" x="4375150" y="4013200"/>
          <p14:tracePt t="57271" x="4400550" y="3956050"/>
          <p14:tracePt t="57292" x="4457700" y="3771900"/>
          <p14:tracePt t="57306" x="4495800" y="3638550"/>
          <p14:tracePt t="57320" x="4552950" y="3416300"/>
          <p14:tracePt t="57341" x="4622800" y="3143250"/>
          <p14:tracePt t="57355" x="4711700" y="2844800"/>
          <p14:tracePt t="57376" x="4781550" y="2552700"/>
          <p14:tracePt t="57389" x="4806950" y="2470150"/>
          <p14:tracePt t="57403" x="4864100" y="2317750"/>
          <p14:tracePt t="57424" x="4965700" y="2089150"/>
          <p14:tracePt t="57438" x="5010150" y="2019300"/>
          <p14:tracePt t="57459" x="5111750" y="1860550"/>
          <p14:tracePt t="57473" x="5149850" y="1803400"/>
          <p14:tracePt t="57486" x="5156200" y="1790700"/>
          <p14:tracePt t="57507" x="5168900" y="1752600"/>
          <p14:tracePt t="57521" x="5181600" y="1733550"/>
          <p14:tracePt t="57542" x="5181600" y="1720850"/>
          <p14:tracePt t="57576" x="5181600" y="1727200"/>
          <p14:tracePt t="57584" x="5181600" y="1758950"/>
          <p14:tracePt t="57600" x="5181600" y="1771650"/>
          <p14:tracePt t="57608" x="5181600" y="1797050"/>
          <p14:tracePt t="57625" x="5181600" y="1885950"/>
          <p14:tracePt t="57639" x="5181600" y="1987550"/>
          <p14:tracePt t="57653" x="5181600" y="2038350"/>
          <p14:tracePt t="57674" x="5162550" y="2190750"/>
          <p14:tracePt t="57688" x="5149850" y="2305050"/>
          <p14:tracePt t="57709" x="5124450" y="2425700"/>
          <p14:tracePt t="57722" x="5111750" y="2546350"/>
          <p14:tracePt t="57736" x="5086350" y="2692400"/>
          <p14:tracePt t="57758" x="5060950" y="2908300"/>
          <p14:tracePt t="57771" x="5048250" y="2971800"/>
          <p14:tracePt t="57792" x="5041900" y="3162300"/>
          <p14:tracePt t="57806" x="5041900" y="3263900"/>
          <p14:tracePt t="57820" x="5041900" y="3314700"/>
          <p14:tracePt t="57840" x="5041900" y="3409950"/>
          <p14:tracePt t="57855" x="5041900" y="3575050"/>
          <p14:tracePt t="57876" x="5041900" y="3721100"/>
          <p14:tracePt t="57889" x="5041900" y="3873500"/>
          <p14:tracePt t="57903" x="5041900" y="4013200"/>
          <p14:tracePt t="57924" x="5041900" y="4203700"/>
          <p14:tracePt t="57938" x="5048250" y="4254500"/>
          <p14:tracePt t="57959" x="5054600" y="4362450"/>
          <p14:tracePt t="57973" x="5054600" y="4476750"/>
          <p14:tracePt t="57987" x="5048250" y="4578350"/>
          <p14:tracePt t="58007" x="5029200" y="4718050"/>
          <p14:tracePt t="58021" x="5029200" y="4762500"/>
          <p14:tracePt t="58042" x="5029200" y="4914900"/>
          <p14:tracePt t="58056" x="5022850" y="4946650"/>
          <p14:tracePt t="58070" x="5022850" y="4997450"/>
          <p14:tracePt t="58091" x="5022850" y="5022850"/>
          <p14:tracePt t="58104" x="5022850" y="5035550"/>
          <p14:tracePt t="58125" x="5016500" y="5041900"/>
          <p14:tracePt t="58397" x="5003800" y="5041900"/>
          <p14:tracePt t="58401" x="4984750" y="5041900"/>
          <p14:tracePt t="58408" x="4959350" y="5041900"/>
          <p14:tracePt t="58418" x="4946650" y="5041900"/>
          <p14:tracePt t="58425" x="4933950" y="5041900"/>
          <p14:tracePt t="58438" x="4927600" y="5041900"/>
          <p14:tracePt t="58458" x="4908550" y="5041900"/>
          <p14:tracePt t="58472" x="4902200" y="5035550"/>
          <p14:tracePt t="58493" x="4883150" y="5029200"/>
          <p14:tracePt t="58507" x="4864100" y="5022850"/>
          <p14:tracePt t="58521" x="4838700" y="5016500"/>
          <p14:tracePt t="58542" x="4787900" y="5003800"/>
          <p14:tracePt t="58556" x="4762500" y="4991100"/>
          <p14:tracePt t="58577" x="4699000" y="4959350"/>
          <p14:tracePt t="58591" x="4660900" y="4959350"/>
          <p14:tracePt t="58604" x="4591050" y="4908550"/>
          <p14:tracePt t="58625" x="4502150" y="4857750"/>
          <p14:tracePt t="58639" x="4375150" y="4787900"/>
          <p14:tracePt t="58660" x="4267200" y="4724400"/>
          <p14:tracePt t="58674" x="4197350" y="4667250"/>
          <p14:tracePt t="58688" x="4165600" y="4648200"/>
          <p14:tracePt t="58709" x="4108450" y="4597400"/>
          <p14:tracePt t="58722" x="4083050" y="4578350"/>
          <p14:tracePt t="58743" x="4057650" y="4552950"/>
          <p14:tracePt t="58757" x="4051300" y="4540250"/>
          <p14:tracePt t="58771" x="4044950" y="4514850"/>
          <p14:tracePt t="58792" x="4013200" y="4495800"/>
          <p14:tracePt t="58806" x="4000500" y="4476750"/>
          <p14:tracePt t="58826" x="3917950" y="4419600"/>
          <p14:tracePt t="58841" x="3879850" y="4387850"/>
          <p14:tracePt t="58854" x="3873500" y="4375150"/>
          <p14:tracePt t="58875" x="3841750" y="4330700"/>
          <p14:tracePt t="58889" x="3816350" y="4286250"/>
          <p14:tracePt t="58910" x="3765550" y="4248150"/>
          <p14:tracePt t="58924" x="3765550" y="4241800"/>
          <p14:tracePt t="58938" x="3727450" y="4222750"/>
          <p14:tracePt t="58959" x="3657600" y="4171950"/>
          <p14:tracePt t="58972" x="3632200" y="4165600"/>
          <p14:tracePt t="58994" x="3543300" y="4102100"/>
          <p14:tracePt t="59007" x="3486150" y="4076700"/>
          <p14:tracePt t="59021" x="3448050" y="4057650"/>
          <p14:tracePt t="59042" x="3333750" y="3994150"/>
          <p14:tracePt t="59056" x="3308350" y="3962400"/>
          <p14:tracePt t="59076" x="3308350" y="3956050"/>
          <p14:tracePt t="59091" x="3295650" y="3943350"/>
          <p14:tracePt t="59104" x="3295650" y="3937000"/>
          <p14:tracePt t="59125" x="3295650" y="3930650"/>
          <p14:tracePt t="59139" x="3295650" y="3924300"/>
          <p14:tracePt t="59162" x="3282950" y="3917950"/>
          <p14:tracePt t="59192" x="3282950" y="3911600"/>
          <p14:tracePt t="59222" x="3276600" y="3911600"/>
          <p14:tracePt t="59234" x="3270250" y="3911600"/>
          <p14:tracePt t="59241" x="3263900" y="3911600"/>
          <p14:tracePt t="59247" x="3257550" y="3911600"/>
          <p14:tracePt t="59257" x="3251200" y="3911600"/>
          <p14:tracePt t="59271" x="3238500" y="3911600"/>
          <p14:tracePt t="59292" x="3225800" y="3930650"/>
          <p14:tracePt t="59306" x="3200400" y="3943350"/>
          <p14:tracePt t="59327" x="3187700" y="3956050"/>
          <p14:tracePt t="59340" x="3181350" y="3968750"/>
          <p14:tracePt t="59354" x="3175000" y="3968750"/>
          <p14:tracePt t="59376" x="3175000" y="3994150"/>
          <p14:tracePt t="59389" x="3175000" y="4019550"/>
          <p14:tracePt t="59410" x="3219450" y="4076700"/>
          <p14:tracePt t="59424" x="3270250" y="4108450"/>
          <p14:tracePt t="59438" x="3276600" y="4114800"/>
          <p14:tracePt t="59459" x="3289300" y="4127500"/>
          <p14:tracePt t="62697" x="3327400" y="4095750"/>
          <p14:tracePt t="62716" x="3371850" y="4032250"/>
          <p14:tracePt t="62723" x="3441700" y="3949700"/>
          <p14:tracePt t="62730" x="3517900" y="3854450"/>
          <p14:tracePt t="62739" x="3594100" y="3771900"/>
          <p14:tracePt t="62745" x="3689350" y="3695700"/>
          <p14:tracePt t="62764" x="3829050" y="3581400"/>
          <p14:tracePt t="62778" x="3892550" y="3498850"/>
          <p14:tracePt t="62792" x="3898900" y="3454400"/>
          <p14:tracePt t="62813" x="3771900" y="3321050"/>
          <p14:tracePt t="62827" x="3524250" y="3168650"/>
          <p14:tracePt t="62847" x="2800350" y="2851150"/>
          <p14:tracePt t="62862" x="2482850" y="2736850"/>
          <p14:tracePt t="62875" x="1797050" y="2546350"/>
          <p14:tracePt t="62896" x="819150" y="2451100"/>
          <p14:tracePt t="62910" x="558800" y="2451100"/>
          <p14:tracePt t="62931" x="44450" y="2527300"/>
          <p14:tracePt t="63062" x="25400" y="3822700"/>
          <p14:tracePt t="63071" x="101600" y="3917950"/>
          <p14:tracePt t="63080" x="165100" y="3981450"/>
          <p14:tracePt t="63085" x="228600" y="4038600"/>
          <p14:tracePt t="63097" x="292100" y="4095750"/>
          <p14:tracePt t="63112" x="412750" y="4178300"/>
          <p14:tracePt t="63125" x="482600" y="4210050"/>
          <p14:tracePt t="63146" x="679450" y="4273550"/>
          <p14:tracePt t="63160" x="844550" y="4279900"/>
          <p14:tracePt t="63181" x="1054100" y="4216400"/>
          <p14:tracePt t="63195" x="1123950" y="4165600"/>
          <p14:tracePt t="63208" x="1257300" y="4057650"/>
          <p14:tracePt t="63229" x="1346200" y="3898900"/>
          <p14:tracePt t="63243" x="1352550" y="3854450"/>
          <p14:tracePt t="63264" x="1289050" y="3714750"/>
          <p14:tracePt t="63278" x="1155700" y="3632200"/>
          <p14:tracePt t="63292" x="1054100" y="3600450"/>
          <p14:tracePt t="63313" x="654050" y="3562350"/>
          <p14:tracePt t="63326" x="431800" y="3581400"/>
          <p14:tracePt t="63348" x="279400" y="3651250"/>
          <p14:tracePt t="63362" x="209550" y="3752850"/>
          <p14:tracePt t="63375" x="215900" y="3886200"/>
          <p14:tracePt t="63396" x="330200" y="4076700"/>
          <p14:tracePt t="63410" x="514350" y="4298950"/>
          <p14:tracePt t="63431" x="698500" y="4495800"/>
          <p14:tracePt t="63445" x="958850" y="4660900"/>
          <p14:tracePt t="63459" x="1016000" y="4679950"/>
          <p14:tracePt t="63479" x="1206500" y="4692650"/>
          <p14:tracePt t="63494" x="1308100" y="4641850"/>
          <p14:tracePt t="63514" x="1377950" y="4540250"/>
          <p14:tracePt t="63528" x="1403350" y="4419600"/>
          <p14:tracePt t="63542" x="1397000" y="4298950"/>
          <p14:tracePt t="63563" x="1238250" y="4127500"/>
          <p14:tracePt t="63576" x="1155700" y="4083050"/>
          <p14:tracePt t="63598" x="939800" y="4006850"/>
          <p14:tracePt t="63612" x="793750" y="3994150"/>
          <p14:tracePt t="63625" x="742950" y="4013200"/>
          <p14:tracePt t="63646" x="736600" y="4070350"/>
          <p14:tracePt t="63660" x="768350" y="4127500"/>
          <p14:tracePt t="63680" x="908050" y="4305300"/>
          <p14:tracePt t="63695" x="939800" y="4356100"/>
          <p14:tracePt t="63709" x="996950" y="4445000"/>
          <p14:tracePt t="63729" x="1028700" y="4483100"/>
          <p14:tracePt t="63743" x="1035050" y="4489450"/>
          <p14:tracePt t="63764" x="1054100" y="4502150"/>
          <p14:tracePt t="63778" x="1085850" y="4502150"/>
          <p14:tracePt t="63792" x="1098550" y="4502150"/>
          <p14:tracePt t="63813" x="1104900" y="4502150"/>
          <p14:tracePt t="63826" x="1111250" y="4502150"/>
          <p14:tracePt t="63854" x="1111250" y="4495800"/>
          <p14:tracePt t="63864" x="1117600" y="4489450"/>
          <p14:tracePt t="63887" x="1117600" y="4476750"/>
          <p14:tracePt t="63920" x="1117600" y="4470400"/>
          <p14:tracePt t="63936" x="1117600" y="4464050"/>
          <p14:tracePt t="63943" x="1123950" y="4464050"/>
          <p14:tracePt t="63945" x="1123950" y="4457700"/>
          <p14:tracePt t="63967" x="1123950" y="4451350"/>
          <p14:tracePt t="63994" x="1123950" y="4445000"/>
          <p14:tracePt t="64016" x="1130300" y="4445000"/>
          <p14:tracePt t="64064" x="1130300" y="4432300"/>
          <p14:tracePt t="64118" x="1130300" y="4425950"/>
          <p14:tracePt t="64136" x="1130300" y="4419600"/>
          <p14:tracePt t="64142" x="1123950" y="4406900"/>
          <p14:tracePt t="64200" x="1123950" y="4400550"/>
          <p14:tracePt t="64232" x="1117600" y="4400550"/>
          <p14:tracePt t="64248" x="1117600" y="4394200"/>
          <p14:tracePt t="64297" x="1117600" y="4387850"/>
          <p14:tracePt t="64303" x="1117600" y="4381500"/>
          <p14:tracePt t="64310" x="1117600" y="4375150"/>
          <p14:tracePt t="64319" x="1117600" y="4368800"/>
          <p14:tracePt t="64330" x="1117600" y="4362450"/>
          <p14:tracePt t="64618" x="1123950" y="4362450"/>
          <p14:tracePt t="64634" x="1130300" y="4349750"/>
          <p14:tracePt t="64639" x="1130300" y="4337050"/>
          <p14:tracePt t="64646" x="1143000" y="4324350"/>
          <p14:tracePt t="64652" x="1149350" y="4311650"/>
          <p14:tracePt t="64659" x="1155700" y="4311650"/>
          <p14:tracePt t="64681" x="1168400" y="4286250"/>
          <p14:tracePt t="64695" x="1187450" y="4273550"/>
          <p14:tracePt t="64715" x="1187450" y="4267200"/>
          <p14:tracePt t="64729" x="1187450" y="4254500"/>
          <p14:tracePt t="64743" x="1193800" y="4241800"/>
          <p14:tracePt t="64764" x="1193800" y="4235450"/>
          <p14:tracePt t="64778" x="1193800" y="4229100"/>
          <p14:tracePt t="64808" x="1193800" y="4222750"/>
          <p14:tracePt t="64824" x="1193800" y="4216400"/>
          <p14:tracePt t="64832" x="1193800" y="4210050"/>
          <p14:tracePt t="64847" x="1193800" y="4197350"/>
          <p14:tracePt t="64861" x="1193800" y="4191000"/>
          <p14:tracePt t="64882" x="1193800" y="4184650"/>
          <p14:tracePt t="65098" x="1200150" y="4171950"/>
          <p14:tracePt t="65111" x="1206500" y="4165600"/>
          <p14:tracePt t="65118" x="1219200" y="4152900"/>
          <p14:tracePt t="65124" x="1219200" y="4146550"/>
          <p14:tracePt t="65132" x="1238250" y="4133850"/>
          <p14:tracePt t="65146" x="1238250" y="4121150"/>
          <p14:tracePt t="65160" x="1250950" y="4108450"/>
          <p14:tracePt t="65181" x="1276350" y="4095750"/>
          <p14:tracePt t="65194" x="1301750" y="4083050"/>
          <p14:tracePt t="65216" x="1320800" y="4057650"/>
          <p14:tracePt t="65229" x="1327150" y="4044950"/>
          <p14:tracePt t="65243" x="1352550" y="4013200"/>
          <p14:tracePt t="65264" x="1365250" y="3975100"/>
          <p14:tracePt t="65278" x="1377950" y="3962400"/>
          <p14:tracePt t="65298" x="1377950" y="3905250"/>
          <p14:tracePt t="65313" x="1371600" y="3873500"/>
          <p14:tracePt t="65334" x="1352550" y="3822700"/>
          <p14:tracePt t="65347" x="1320800" y="3752850"/>
          <p14:tracePt t="65361" x="1282700" y="3714750"/>
          <p14:tracePt t="65382" x="1225550" y="3638550"/>
          <p14:tracePt t="65396" x="1162050" y="3562350"/>
          <p14:tracePt t="65417" x="1047750" y="3435350"/>
          <p14:tracePt t="65431" x="1009650" y="3390900"/>
          <p14:tracePt t="65445" x="939800" y="3308350"/>
          <p14:tracePt t="65465" x="863600" y="3213100"/>
          <p14:tracePt t="65480" x="825500" y="3181350"/>
          <p14:tracePt t="65500" x="812800" y="3168650"/>
          <p14:tracePt t="65626" x="812800" y="3162300"/>
          <p14:tracePt t="65639" x="800100" y="3155950"/>
          <p14:tracePt t="65660" x="742950" y="3136900"/>
          <p14:tracePt t="65666" x="723900" y="3136900"/>
          <p14:tracePt t="65681" x="660400" y="3136900"/>
          <p14:tracePt t="65695" x="603250" y="3136900"/>
          <p14:tracePt t="65716" x="520700" y="3155950"/>
          <p14:tracePt t="65730" x="508000" y="3162300"/>
          <p14:tracePt t="65760" x="508000" y="3168650"/>
          <p14:tracePt t="65768" x="527050" y="3168650"/>
          <p14:tracePt t="65778" x="558800" y="3168650"/>
          <p14:tracePt t="65799" x="635000" y="3162300"/>
          <p14:tracePt t="65813" x="685800" y="3149600"/>
          <p14:tracePt t="65834" x="806450" y="3124200"/>
          <p14:tracePt t="65847" x="831850" y="3124200"/>
          <p14:tracePt t="65861" x="838200" y="3124200"/>
          <p14:tracePt t="65882" x="838200" y="3130550"/>
          <p14:tracePt t="65896" x="774700" y="3175000"/>
          <p14:tracePt t="65917" x="717550" y="3206750"/>
          <p14:tracePt t="65931" x="660400" y="3257550"/>
          <p14:tracePt t="65945" x="590550" y="3308350"/>
          <p14:tracePt t="65966" x="546100" y="3378200"/>
          <p14:tracePt t="65979" x="546100" y="3384550"/>
          <p14:tracePt t="66000" x="603250" y="3429000"/>
          <p14:tracePt t="66014" x="692150" y="3454400"/>
          <p14:tracePt t="66028" x="736600" y="3467100"/>
          <p14:tracePt t="66049" x="812800" y="3479800"/>
          <p14:tracePt t="66063" x="825500" y="3492500"/>
          <p14:tracePt t="66084" x="819150" y="3524250"/>
          <p14:tracePt t="66097" x="787400" y="3568700"/>
          <p14:tracePt t="66111" x="692150" y="3619500"/>
          <p14:tracePt t="66132" x="527050" y="3746500"/>
          <p14:tracePt t="66146" x="501650" y="3778250"/>
          <p14:tracePt t="66167" x="476250" y="3816350"/>
          <p14:tracePt t="66181" x="476250" y="3848100"/>
          <p14:tracePt t="66194" x="527050" y="3886200"/>
          <p14:tracePt t="66215" x="609600" y="3937000"/>
          <p14:tracePt t="66230" x="666750" y="3975100"/>
          <p14:tracePt t="66250" x="723900" y="4019550"/>
          <p14:tracePt t="66264" x="755650" y="4064000"/>
          <p14:tracePt t="66278" x="768350" y="4102100"/>
          <p14:tracePt t="66299" x="781050" y="4140200"/>
          <p14:tracePt t="66313" x="781050" y="4184650"/>
          <p14:tracePt t="66334" x="762000" y="4210050"/>
          <p14:tracePt t="66348" x="742950" y="4241800"/>
          <p14:tracePt t="66361" x="730250" y="4267200"/>
          <p14:tracePt t="66383" x="730250" y="4286250"/>
          <p14:tracePt t="66396" x="768350" y="4305300"/>
          <p14:tracePt t="66417" x="876300" y="4343400"/>
          <p14:tracePt t="66431" x="895350" y="4343400"/>
          <p14:tracePt t="66444" x="927100" y="4356100"/>
          <p14:tracePt t="66465" x="933450" y="4356100"/>
          <p14:tracePt t="66504" x="933450" y="4362450"/>
          <p14:tracePt t="66512" x="933450" y="4368800"/>
          <p14:tracePt t="66528" x="965200" y="4368800"/>
          <p14:tracePt t="66535" x="965200" y="4375150"/>
          <p14:tracePt t="66549" x="958850" y="4394200"/>
          <p14:tracePt t="66563" x="933450" y="4413250"/>
          <p14:tracePt t="66584" x="914400" y="4432300"/>
          <p14:tracePt t="66598" x="908050" y="4432300"/>
          <p14:tracePt t="66877" x="895350" y="4432300"/>
          <p14:tracePt t="66889" x="863600" y="4432300"/>
          <p14:tracePt t="66896" x="825500" y="4432300"/>
          <p14:tracePt t="66902" x="762000" y="4425950"/>
          <p14:tracePt t="66917" x="704850" y="4406900"/>
          <p14:tracePt t="66931" x="635000" y="4400550"/>
          <p14:tracePt t="66951" x="552450" y="4375150"/>
          <p14:tracePt t="66965" x="520700" y="4375150"/>
          <p14:tracePt t="66979" x="457200" y="4381500"/>
          <p14:tracePt t="67000" x="368300" y="4400550"/>
          <p14:tracePt t="67014" x="342900" y="4406900"/>
          <p14:tracePt t="67035" x="298450" y="4432300"/>
          <p14:tracePt t="67049" x="285750" y="4445000"/>
          <p14:tracePt t="67063" x="279400" y="4457700"/>
          <p14:tracePt t="67084" x="279400" y="4483100"/>
          <p14:tracePt t="67097" x="279400" y="4502150"/>
          <p14:tracePt t="67118" x="254000" y="4572000"/>
          <p14:tracePt t="67132" x="254000" y="4591050"/>
          <p14:tracePt t="67146" x="247650" y="4629150"/>
          <p14:tracePt t="67167" x="247650" y="4673600"/>
          <p14:tracePt t="67181" x="247650" y="4679950"/>
          <p14:tracePt t="67201" x="254000" y="4711700"/>
          <p14:tracePt t="67216" x="254000" y="4724400"/>
          <p14:tracePt t="67229" x="254000" y="4730750"/>
          <p14:tracePt t="67250" x="254000" y="4756150"/>
          <p14:tracePt t="67264" x="266700" y="4768850"/>
          <p14:tracePt t="67286" x="285750" y="4775200"/>
          <p14:tracePt t="67299" x="292100" y="4781550"/>
          <p14:tracePt t="67313" x="304800" y="4781550"/>
          <p14:tracePt t="67334" x="311150" y="4781550"/>
          <p14:tracePt t="67884" x="311150" y="4775200"/>
          <p14:tracePt t="67898" x="311150" y="4762500"/>
          <p14:tracePt t="67906" x="311150" y="4743450"/>
          <p14:tracePt t="67911" x="311150" y="4718050"/>
          <p14:tracePt t="67920" x="304800" y="4705350"/>
          <p14:tracePt t="67931" x="304800" y="4686300"/>
          <p14:tracePt t="67952" x="292100" y="4591050"/>
          <p14:tracePt t="67965" x="292100" y="4552950"/>
          <p14:tracePt t="67979" x="292100" y="4514850"/>
          <p14:tracePt t="68000" x="292100" y="4381500"/>
          <p14:tracePt t="68014" x="292100" y="4318000"/>
          <p14:tracePt t="68035" x="285750" y="4140200"/>
          <p14:tracePt t="68049" x="285750" y="3994150"/>
          <p14:tracePt t="68062" x="285750" y="3917950"/>
          <p14:tracePt t="68083" x="285750" y="3702050"/>
          <p14:tracePt t="68097" x="292100" y="3575050"/>
          <p14:tracePt t="68118" x="298450" y="3505200"/>
          <p14:tracePt t="68132" x="330200" y="3302000"/>
          <p14:tracePt t="68146" x="342900" y="3162300"/>
          <p14:tracePt t="68167" x="355600" y="3067050"/>
          <p14:tracePt t="68180" x="355600" y="2997200"/>
          <p14:tracePt t="68202" x="374650" y="2946400"/>
          <p14:tracePt t="68216" x="387350" y="2921000"/>
          <p14:tracePt t="68236" x="400050" y="2889250"/>
          <p14:tracePt t="68250" x="400050" y="2876550"/>
          <p14:tracePt t="68264" x="400050" y="2870200"/>
          <p14:tracePt t="68362" x="400050" y="2882900"/>
          <p14:tracePt t="68376" x="393700" y="2901950"/>
          <p14:tracePt t="68383" x="374650" y="2921000"/>
          <p14:tracePt t="68389" x="374650" y="2940050"/>
          <p14:tracePt t="68403" x="361950" y="2965450"/>
          <p14:tracePt t="68417" x="342900" y="3060700"/>
          <p14:tracePt t="68430" x="323850" y="3124200"/>
          <p14:tracePt t="68452" x="273050" y="3352800"/>
          <p14:tracePt t="68465" x="273050" y="3530600"/>
          <p14:tracePt t="68486" x="273050" y="3784600"/>
          <p14:tracePt t="68500" x="285750" y="3860800"/>
          <p14:tracePt t="68514" x="317500" y="4006850"/>
          <p14:tracePt t="68535" x="342900" y="4216400"/>
          <p14:tracePt t="68549" x="342900" y="4286250"/>
          <p14:tracePt t="68569" x="342900" y="4445000"/>
          <p14:tracePt t="68583" x="342900" y="4546600"/>
          <p14:tracePt t="68597" x="342900" y="4591050"/>
          <p14:tracePt t="68618" x="342900" y="4705350"/>
          <p14:tracePt t="68632" x="336550" y="4775200"/>
          <p14:tracePt t="68653" x="336550" y="4832350"/>
          <p14:tracePt t="68667" x="336550" y="4895850"/>
          <p14:tracePt t="68680" x="336550" y="4965700"/>
          <p14:tracePt t="68701" x="355600" y="5035550"/>
          <p14:tracePt t="68715" x="355600" y="5060950"/>
          <p14:tracePt t="68736" x="355600" y="5118100"/>
          <p14:tracePt t="68750" x="368300" y="5175250"/>
          <p14:tracePt t="68764" x="368300" y="5194300"/>
          <p14:tracePt t="68785" x="387350" y="5283200"/>
          <p14:tracePt t="68799" x="387350" y="5327650"/>
          <p14:tracePt t="68819" x="387350" y="5378450"/>
          <p14:tracePt t="68833" x="400050" y="5441950"/>
          <p14:tracePt t="68847" x="412750" y="5499100"/>
          <p14:tracePt t="68868" x="425450" y="5537200"/>
          <p14:tracePt t="68882" x="431800" y="5562600"/>
          <p14:tracePt t="68903" x="438150" y="5581650"/>
          <p14:tracePt t="68916" x="438150" y="5600700"/>
          <p14:tracePt t="70011" x="431800" y="5600700"/>
          <p14:tracePt t="70018" x="425450" y="5588000"/>
          <p14:tracePt t="70028" x="425450" y="5435600"/>
          <p14:tracePt t="70035" x="425450" y="5365750"/>
          <p14:tracePt t="70049" x="425450" y="5200650"/>
          <p14:tracePt t="70069" x="450850" y="4800600"/>
          <p14:tracePt t="70083" x="450850" y="4572000"/>
          <p14:tracePt t="70104" x="450850" y="4318000"/>
          <p14:tracePt t="70118" x="450850" y="4248150"/>
          <p14:tracePt t="70132" x="450850" y="4140200"/>
          <p14:tracePt t="70153" x="450850" y="4025900"/>
          <p14:tracePt t="70166" x="450850" y="4000500"/>
          <p14:tracePt t="70188" x="450850" y="3987800"/>
          <p14:tracePt t="70216" x="450850" y="4013200"/>
          <p14:tracePt t="70232" x="450850" y="4032250"/>
          <p14:tracePt t="70240" x="457200" y="4070350"/>
          <p14:tracePt t="70250" x="469900" y="4133850"/>
          <p14:tracePt t="70271" x="508000" y="4356100"/>
          <p14:tracePt t="70285" x="508000" y="4438650"/>
          <p14:tracePt t="70299" x="520700" y="4616450"/>
          <p14:tracePt t="70320" x="527050" y="4883150"/>
          <p14:tracePt t="70334" x="527050" y="4959350"/>
          <p14:tracePt t="70355" x="546100" y="5175250"/>
          <p14:tracePt t="70368" x="546100" y="5289550"/>
          <p14:tracePt t="70382" x="539750" y="5372100"/>
          <p14:tracePt t="70403" x="527050" y="5441950"/>
          <p14:tracePt t="70417" x="527050" y="5505450"/>
          <p14:tracePt t="70438" x="527050" y="5562600"/>
          <p14:tracePt t="70451" x="527050" y="5568950"/>
          <p14:tracePt t="70465" x="527050" y="5594350"/>
          <p14:tracePt t="70496" x="527050" y="5600700"/>
          <p14:tracePt t="78859" x="438150" y="5524500"/>
          <p14:tracePt t="78902" x="374650" y="5467350"/>
          <p14:tracePt t="78910" x="361950" y="5461000"/>
          <p14:tracePt t="78912" x="342900" y="5435600"/>
          <p14:tracePt t="78923" x="285750" y="5384800"/>
          <p14:tracePt t="78944" x="152400" y="5295900"/>
          <p14:tracePt t="78958" x="101600" y="5270500"/>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4124</TotalTime>
  <Words>960</Words>
  <Application>Microsoft Office PowerPoint</Application>
  <PresentationFormat>On-screen Show (4:3)</PresentationFormat>
  <Paragraphs>248</Paragraphs>
  <Slides>59</Slides>
  <Notes>0</Notes>
  <HiddenSlides>0</HiddenSlides>
  <MMClips>58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 (MS)</vt:lpstr>
      <vt:lpstr>IBM Plex Sans</vt:lpstr>
      <vt:lpstr>Calibri (MS) Light</vt:lpstr>
      <vt:lpstr>Calibri (MS) Bold</vt:lpstr>
      <vt:lpstr>Calibri</vt:lpstr>
      <vt:lpstr>IBM Plex Sans Condensed</vt:lpstr>
      <vt:lpstr>Office Theme</vt:lpstr>
      <vt:lpstr>PowerPoint Presentation</vt:lpstr>
      <vt:lpstr>PowerPoint Presentation</vt:lpstr>
      <vt:lpstr>Navigation Flowchart  </vt:lpstr>
      <vt:lpstr>PowerPoint Presentation</vt:lpstr>
      <vt:lpstr>PowerPoint Presentation</vt:lpstr>
      <vt:lpstr>PowerPoint Presentation</vt:lpstr>
      <vt:lpstr>Pseudocode </vt:lpstr>
      <vt:lpstr>PowerPoint Presentation</vt:lpstr>
      <vt:lpstr>PowerPoint Presentation</vt:lpstr>
      <vt:lpstr>PowerPoint Presentation</vt:lpstr>
      <vt:lpstr>PowerPoint Presentation</vt:lpstr>
      <vt:lpstr>PowerPoint Presentation</vt:lpstr>
      <vt:lpstr>PowerPoint Presentation</vt:lpstr>
      <vt:lpstr>Multiple Tables in a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  Database Schema </vt:lpstr>
      <vt:lpstr>PowerPoint Presentation</vt:lpstr>
      <vt:lpstr>PowerPoint Presentation</vt:lpstr>
      <vt:lpstr>PowerPoint Presentation</vt:lpstr>
      <vt:lpstr>Perception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Accessibility </vt:lpstr>
      <vt:lpstr>PowerPoint Presentation</vt:lpstr>
      <vt:lpstr>PowerPoint Presentation</vt:lpstr>
      <vt:lpstr>PowerPoint Presentation</vt:lpstr>
      <vt:lpstr>Next Week’s Topics?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WebDev04-1.pdf</dc:title>
  <dc:creator>Xander purvis</dc:creator>
  <cp:lastModifiedBy>Xander Purvis</cp:lastModifiedBy>
  <cp:revision>34</cp:revision>
  <dcterms:created xsi:type="dcterms:W3CDTF">2006-08-16T00:00:00Z</dcterms:created>
  <dcterms:modified xsi:type="dcterms:W3CDTF">2024-04-01T02:22:50Z</dcterms:modified>
  <dc:identifier>DAGAPxkAntA</dc:identifier>
</cp:coreProperties>
</file>